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5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8" r:id="rId1"/>
    <p:sldMasterId id="2147483780" r:id="rId2"/>
    <p:sldMasterId id="2147483822" r:id="rId3"/>
    <p:sldMasterId id="2147483838" r:id="rId4"/>
    <p:sldMasterId id="2147483865" r:id="rId5"/>
    <p:sldMasterId id="2147483922" r:id="rId6"/>
    <p:sldMasterId id="2147483941" r:id="rId7"/>
  </p:sldMasterIdLst>
  <p:notesMasterIdLst>
    <p:notesMasterId r:id="rId13"/>
  </p:notesMasterIdLst>
  <p:handoutMasterIdLst>
    <p:handoutMasterId r:id="rId14"/>
  </p:handoutMasterIdLst>
  <p:sldIdLst>
    <p:sldId id="708" r:id="rId8"/>
    <p:sldId id="788" r:id="rId9"/>
    <p:sldId id="792" r:id="rId10"/>
    <p:sldId id="793" r:id="rId11"/>
    <p:sldId id="778" r:id="rId12"/>
  </p:sldIdLst>
  <p:sldSz cx="9906000" cy="6858000" type="A4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185">
          <p15:clr>
            <a:srgbClr val="A4A3A4"/>
          </p15:clr>
        </p15:guide>
        <p15:guide id="3" orient="horz" pos="3135">
          <p15:clr>
            <a:srgbClr val="A4A3A4"/>
          </p15:clr>
        </p15:guide>
        <p15:guide id="4" orient="horz" pos="3974">
          <p15:clr>
            <a:srgbClr val="A4A3A4"/>
          </p15:clr>
        </p15:guide>
        <p15:guide id="5" orient="horz" pos="391">
          <p15:clr>
            <a:srgbClr val="A4A3A4"/>
          </p15:clr>
        </p15:guide>
        <p15:guide id="6" pos="512">
          <p15:clr>
            <a:srgbClr val="A4A3A4"/>
          </p15:clr>
        </p15:guide>
        <p15:guide id="7" pos="5728">
          <p15:clr>
            <a:srgbClr val="A4A3A4"/>
          </p15:clr>
        </p15:guide>
        <p15:guide id="8" pos="3120">
          <p15:clr>
            <a:srgbClr val="A4A3A4"/>
          </p15:clr>
        </p15:guide>
        <p15:guide id="9" pos="2145">
          <p15:clr>
            <a:srgbClr val="A4A3A4"/>
          </p15:clr>
        </p15:guide>
        <p15:guide id="10" pos="40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4D4D4D"/>
    <a:srgbClr val="FFFFFF"/>
    <a:srgbClr val="777777"/>
    <a:srgbClr val="787878"/>
    <a:srgbClr val="797979"/>
    <a:srgbClr val="7A7A7A"/>
    <a:srgbClr val="7B7B7B"/>
    <a:srgbClr val="7C7C7C"/>
    <a:srgbClr val="7D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23" autoAdjust="0"/>
    <p:restoredTop sz="94660" autoAdjust="0"/>
  </p:normalViewPr>
  <p:slideViewPr>
    <p:cSldViewPr>
      <p:cViewPr varScale="1">
        <p:scale>
          <a:sx n="111" d="100"/>
          <a:sy n="111" d="100"/>
        </p:scale>
        <p:origin x="1194" y="162"/>
      </p:cViewPr>
      <p:guideLst>
        <p:guide orient="horz" pos="2160"/>
        <p:guide orient="horz" pos="1185"/>
        <p:guide orient="horz" pos="3135"/>
        <p:guide orient="horz" pos="3974"/>
        <p:guide orient="horz" pos="391"/>
        <p:guide pos="512"/>
        <p:guide pos="5728"/>
        <p:guide pos="3120"/>
        <p:guide pos="2145"/>
        <p:guide pos="4095"/>
      </p:guideLst>
    </p:cSldViewPr>
  </p:slideViewPr>
  <p:outlineViewPr>
    <p:cViewPr>
      <p:scale>
        <a:sx n="33" d="100"/>
        <a:sy n="33" d="100"/>
      </p:scale>
      <p:origin x="0" y="2838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9" d="100"/>
          <a:sy n="79" d="100"/>
        </p:scale>
        <p:origin x="-3018" y="-102"/>
      </p:cViewPr>
      <p:guideLst>
        <p:guide orient="horz" pos="3110"/>
        <p:guide pos="212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B3720B-3710-480A-91D3-36DBC6363A4E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B1FD9C0-3636-42E5-92AB-10AF94B7E8C2}">
      <dgm:prSet phldrT="[テキスト]" custT="1"/>
      <dgm:spPr/>
      <dgm:t>
        <a:bodyPr/>
        <a:lstStyle/>
        <a:p>
          <a:r>
            <a:rPr kumimoji="1" lang="en-US" altLang="ja-JP" sz="100" dirty="0">
              <a:solidFill>
                <a:schemeClr val="bg1"/>
              </a:solidFill>
            </a:rPr>
            <a:t>a</a:t>
          </a:r>
          <a:endParaRPr kumimoji="1" lang="ja-JP" altLang="en-US" sz="100" dirty="0">
            <a:solidFill>
              <a:schemeClr val="bg1"/>
            </a:solidFill>
          </a:endParaRPr>
        </a:p>
      </dgm:t>
    </dgm:pt>
    <dgm:pt modelId="{07BBE2DB-8A74-452F-883A-0E9481797DED}" type="sibTrans" cxnId="{17349D9E-A4CC-471E-9586-484489AE3471}">
      <dgm:prSet/>
      <dgm:spPr/>
      <dgm:t>
        <a:bodyPr/>
        <a:lstStyle/>
        <a:p>
          <a:endParaRPr kumimoji="1" lang="ja-JP" altLang="en-US"/>
        </a:p>
      </dgm:t>
    </dgm:pt>
    <dgm:pt modelId="{721A4A1A-0ADA-4BC4-9D58-19C13981C958}" type="parTrans" cxnId="{17349D9E-A4CC-471E-9586-484489AE3471}">
      <dgm:prSet/>
      <dgm:spPr/>
      <dgm:t>
        <a:bodyPr/>
        <a:lstStyle/>
        <a:p>
          <a:endParaRPr kumimoji="1" lang="ja-JP" altLang="en-US"/>
        </a:p>
      </dgm:t>
    </dgm:pt>
    <dgm:pt modelId="{01AD618C-149E-4C60-BD0C-4562437951FC}" type="pres">
      <dgm:prSet presAssocID="{E9B3720B-3710-480A-91D3-36DBC6363A4E}" presName="arrowDiagram" presStyleCnt="0">
        <dgm:presLayoutVars>
          <dgm:chMax val="5"/>
          <dgm:dir/>
          <dgm:resizeHandles val="exact"/>
        </dgm:presLayoutVars>
      </dgm:prSet>
      <dgm:spPr/>
    </dgm:pt>
    <dgm:pt modelId="{832F5A1A-F2A5-4C94-892F-85CE27BC0EDC}" type="pres">
      <dgm:prSet presAssocID="{E9B3720B-3710-480A-91D3-36DBC6363A4E}" presName="arrow" presStyleLbl="bgShp" presStyleIdx="0" presStyleCnt="1" custScaleX="182078" custLinFactNeighborX="409" custLinFactNeighborY="-16478"/>
      <dgm:spPr/>
    </dgm:pt>
    <dgm:pt modelId="{729FF118-D2F8-4D9B-B5AF-A47334ADCF59}" type="pres">
      <dgm:prSet presAssocID="{E9B3720B-3710-480A-91D3-36DBC6363A4E}" presName="arrowDiagram1" presStyleCnt="0">
        <dgm:presLayoutVars>
          <dgm:bulletEnabled val="1"/>
        </dgm:presLayoutVars>
      </dgm:prSet>
      <dgm:spPr/>
    </dgm:pt>
    <dgm:pt modelId="{70CEA9D6-07C0-4699-9CC6-7D70D0FB7950}" type="pres">
      <dgm:prSet presAssocID="{8B1FD9C0-3636-42E5-92AB-10AF94B7E8C2}" presName="bullet1" presStyleLbl="node1" presStyleIdx="0" presStyleCnt="1" custScaleX="157641" custScaleY="147159" custLinFactX="200000" custLinFactNeighborX="279619" custLinFactNeighborY="5859"/>
      <dgm:spPr/>
    </dgm:pt>
    <dgm:pt modelId="{43CFEB57-AF0D-4951-8B73-605D905C0C8A}" type="pres">
      <dgm:prSet presAssocID="{8B1FD9C0-3636-42E5-92AB-10AF94B7E8C2}" presName="textBox1" presStyleLbl="revTx" presStyleIdx="0" presStyleCnt="1" custLinFactX="38296" custLinFactNeighborX="100000" custLinFactNeighborY="56545">
        <dgm:presLayoutVars>
          <dgm:bulletEnabled val="1"/>
        </dgm:presLayoutVars>
      </dgm:prSet>
      <dgm:spPr/>
    </dgm:pt>
  </dgm:ptLst>
  <dgm:cxnLst>
    <dgm:cxn modelId="{8DD78034-4118-4081-B569-41388A56DC56}" type="presOf" srcId="{E9B3720B-3710-480A-91D3-36DBC6363A4E}" destId="{01AD618C-149E-4C60-BD0C-4562437951FC}" srcOrd="0" destOrd="0" presId="urn:microsoft.com/office/officeart/2005/8/layout/arrow2"/>
    <dgm:cxn modelId="{17349D9E-A4CC-471E-9586-484489AE3471}" srcId="{E9B3720B-3710-480A-91D3-36DBC6363A4E}" destId="{8B1FD9C0-3636-42E5-92AB-10AF94B7E8C2}" srcOrd="0" destOrd="0" parTransId="{721A4A1A-0ADA-4BC4-9D58-19C13981C958}" sibTransId="{07BBE2DB-8A74-452F-883A-0E9481797DED}"/>
    <dgm:cxn modelId="{5DE870F7-7708-4512-8CF6-44E4232E44E8}" type="presOf" srcId="{8B1FD9C0-3636-42E5-92AB-10AF94B7E8C2}" destId="{43CFEB57-AF0D-4951-8B73-605D905C0C8A}" srcOrd="0" destOrd="0" presId="urn:microsoft.com/office/officeart/2005/8/layout/arrow2"/>
    <dgm:cxn modelId="{1309BC4C-4762-435A-A687-F62F8FE62E85}" type="presParOf" srcId="{01AD618C-149E-4C60-BD0C-4562437951FC}" destId="{832F5A1A-F2A5-4C94-892F-85CE27BC0EDC}" srcOrd="0" destOrd="0" presId="urn:microsoft.com/office/officeart/2005/8/layout/arrow2"/>
    <dgm:cxn modelId="{8C41FB8F-1000-481B-8720-98B48F91547D}" type="presParOf" srcId="{01AD618C-149E-4C60-BD0C-4562437951FC}" destId="{729FF118-D2F8-4D9B-B5AF-A47334ADCF59}" srcOrd="1" destOrd="0" presId="urn:microsoft.com/office/officeart/2005/8/layout/arrow2"/>
    <dgm:cxn modelId="{DD05C2EA-87D9-4C33-B803-B310893CCA78}" type="presParOf" srcId="{729FF118-D2F8-4D9B-B5AF-A47334ADCF59}" destId="{70CEA9D6-07C0-4699-9CC6-7D70D0FB7950}" srcOrd="0" destOrd="0" presId="urn:microsoft.com/office/officeart/2005/8/layout/arrow2"/>
    <dgm:cxn modelId="{05EE2FB9-FDE0-4A85-8DE1-A93E17C45F28}" type="presParOf" srcId="{729FF118-D2F8-4D9B-B5AF-A47334ADCF59}" destId="{43CFEB57-AF0D-4951-8B73-605D905C0C8A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2F5A1A-F2A5-4C94-892F-85CE27BC0EDC}">
      <dsp:nvSpPr>
        <dsp:cNvPr id="0" name=""/>
        <dsp:cNvSpPr/>
      </dsp:nvSpPr>
      <dsp:spPr>
        <a:xfrm>
          <a:off x="1021440" y="0"/>
          <a:ext cx="7272824" cy="249646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CEA9D6-07C0-4699-9CC6-7D70D0FB7950}">
      <dsp:nvSpPr>
        <dsp:cNvPr id="0" name=""/>
        <dsp:cNvSpPr/>
      </dsp:nvSpPr>
      <dsp:spPr>
        <a:xfrm>
          <a:off x="7024505" y="453904"/>
          <a:ext cx="465957" cy="43497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CFEB57-AF0D-4951-8B73-605D905C0C8A}">
      <dsp:nvSpPr>
        <dsp:cNvPr id="0" name=""/>
        <dsp:cNvSpPr/>
      </dsp:nvSpPr>
      <dsp:spPr>
        <a:xfrm>
          <a:off x="6451689" y="654074"/>
          <a:ext cx="1597738" cy="1842391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56623" bIns="0" numCol="1" spcCol="1270" anchor="t" anchorCtr="0">
          <a:noAutofit/>
        </a:bodyPr>
        <a:lstStyle/>
        <a:p>
          <a:pPr marL="0" lvl="0" indent="0" algn="r" defTabSz="44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00" kern="1200" dirty="0">
              <a:solidFill>
                <a:schemeClr val="bg1"/>
              </a:solidFill>
            </a:rPr>
            <a:t>a</a:t>
          </a:r>
          <a:endParaRPr kumimoji="1" lang="ja-JP" altLang="en-US" sz="100" kern="1200" dirty="0">
            <a:solidFill>
              <a:schemeClr val="bg1"/>
            </a:solidFill>
          </a:endParaRPr>
        </a:p>
      </dsp:txBody>
      <dsp:txXfrm>
        <a:off x="6529684" y="732069"/>
        <a:ext cx="1441748" cy="1686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CA9A1-49A5-4813-BE73-64411D697E83}" type="datetimeFigureOut">
              <a:rPr kumimoji="1" lang="ja-JP" altLang="en-US" smtClean="0"/>
              <a:t>2016/11/30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E35D2-4F1F-4BDF-88EC-2B2C6B4495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014988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18005-AB2E-4230-9CBF-EC876F8C3946}" type="datetimeFigureOut">
              <a:rPr kumimoji="1" lang="ja-JP" altLang="en-US" smtClean="0"/>
              <a:t>2016/11/30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828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E3972-898B-454C-95F2-E930BA80A4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7303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83102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ctrTitle"/>
          </p:nvPr>
        </p:nvSpPr>
        <p:spPr>
          <a:xfrm>
            <a:off x="812800" y="1880828"/>
            <a:ext cx="8280400" cy="1008062"/>
          </a:xfrm>
        </p:spPr>
        <p:txBody>
          <a:bodyPr anchor="t" anchorCtr="0"/>
          <a:lstStyle>
            <a:lvl1pPr algn="ctr">
              <a:lnSpc>
                <a:spcPct val="120000"/>
              </a:lnSpc>
              <a:defRPr sz="3600" b="1">
                <a:solidFill>
                  <a:schemeClr val="tx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直角三角形 4"/>
          <p:cNvSpPr/>
          <p:nvPr userDrawn="1"/>
        </p:nvSpPr>
        <p:spPr bwMode="auto">
          <a:xfrm flipV="1">
            <a:off x="1" y="-202041"/>
            <a:ext cx="620713" cy="1024795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kumimoji="1" lang="ja-JP" altLang="en-US" sz="16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直角三角形 5"/>
          <p:cNvSpPr/>
          <p:nvPr userDrawn="1"/>
        </p:nvSpPr>
        <p:spPr bwMode="auto">
          <a:xfrm flipH="1">
            <a:off x="9345515" y="6068534"/>
            <a:ext cx="566351" cy="1024795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kumimoji="1" lang="ja-JP" altLang="en-US" sz="16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8274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メイン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323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2674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23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9289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#2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23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8233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ブラック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323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0845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ctrTitle"/>
          </p:nvPr>
        </p:nvSpPr>
        <p:spPr>
          <a:xfrm>
            <a:off x="812800" y="1880828"/>
            <a:ext cx="8280400" cy="1008062"/>
          </a:xfrm>
        </p:spPr>
        <p:txBody>
          <a:bodyPr anchor="t" anchorCtr="0"/>
          <a:lstStyle>
            <a:lvl1pPr algn="ctr">
              <a:lnSpc>
                <a:spcPct val="120000"/>
              </a:lnSpc>
              <a:defRPr sz="3600" b="1">
                <a:solidFill>
                  <a:schemeClr val="tx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直角三角形 4"/>
          <p:cNvSpPr/>
          <p:nvPr userDrawn="1"/>
        </p:nvSpPr>
        <p:spPr bwMode="auto">
          <a:xfrm flipV="1">
            <a:off x="1" y="-202041"/>
            <a:ext cx="620713" cy="1024795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直角三角形 5"/>
          <p:cNvSpPr/>
          <p:nvPr userDrawn="1"/>
        </p:nvSpPr>
        <p:spPr bwMode="auto">
          <a:xfrm flipH="1">
            <a:off x="9345506" y="6068516"/>
            <a:ext cx="566351" cy="1024795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1592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 userDrawn="1"/>
        </p:nvSpPr>
        <p:spPr bwMode="gray">
          <a:xfrm>
            <a:off x="1" y="3290504"/>
            <a:ext cx="1892300" cy="27699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anchor="ctr">
            <a:spAutoFit/>
          </a:bodyPr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05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4D4D4D"/>
                </a:solidFill>
              </a:rPr>
              <a:pPr/>
              <a:t>‹#›</a:t>
            </a:fld>
            <a:endParaRPr lang="ja-JP" altLang="en-US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760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05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88740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05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866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05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gray">
          <a:xfrm>
            <a:off x="0" y="620713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8" y="519543"/>
            <a:ext cx="65" cy="27699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lIns="0" tIns="0" rIns="0" bIns="0" anchor="ctr">
            <a:spAutoFit/>
          </a:bodyPr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2903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 userDrawn="1"/>
        </p:nvSpPr>
        <p:spPr bwMode="auto">
          <a:xfrm>
            <a:off x="0" y="1"/>
            <a:ext cx="9906000" cy="656692"/>
          </a:xfrm>
          <a:prstGeom prst="roundRect">
            <a:avLst>
              <a:gd name="adj" fmla="val 0"/>
            </a:avLst>
          </a:prstGeom>
          <a:solidFill>
            <a:schemeClr val="tx1">
              <a:alpha val="80000"/>
            </a:schemeClr>
          </a:solidFill>
          <a:ln>
            <a:noFill/>
          </a:ln>
          <a:effectLst/>
          <a:extLst/>
        </p:spPr>
        <p:txBody>
          <a:bodyPr lIns="0" tIns="0" rIns="0" bIns="0" rtlCol="0" anchor="ctr">
            <a:no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FFFFFF"/>
              </a:solidFill>
              <a:cs typeface="メイリオ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05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41524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 userDrawn="1"/>
        </p:nvSpPr>
        <p:spPr bwMode="gray">
          <a:xfrm>
            <a:off x="1" y="3290504"/>
            <a:ext cx="1892300" cy="27699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anchor="ctr">
            <a:spAutoFit/>
          </a:bodyPr>
          <a:lstStyle/>
          <a:p>
            <a:endParaRPr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23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39281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補足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692696"/>
            <a:ext cx="9361040" cy="396044"/>
          </a:xfrm>
        </p:spPr>
        <p:txBody>
          <a:bodyPr/>
          <a:lstStyle>
            <a:lvl1pPr algn="ctr">
              <a:defRPr sz="30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AutoShape 3"/>
          <p:cNvSpPr>
            <a:spLocks noChangeArrowheads="1"/>
          </p:cNvSpPr>
          <p:nvPr userDrawn="1"/>
        </p:nvSpPr>
        <p:spPr bwMode="auto">
          <a:xfrm>
            <a:off x="2468" y="0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/>
        </p:nvSpPr>
        <p:spPr bwMode="auto">
          <a:xfrm rot="16200000">
            <a:off x="-3358420" y="3369059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7" name="AutoShape 3"/>
          <p:cNvSpPr>
            <a:spLocks noChangeArrowheads="1"/>
          </p:cNvSpPr>
          <p:nvPr userDrawn="1"/>
        </p:nvSpPr>
        <p:spPr bwMode="auto">
          <a:xfrm>
            <a:off x="-2146" y="6729949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 rot="16200000">
            <a:off x="6396784" y="3364894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 userDrawn="1"/>
        </p:nvSpPr>
        <p:spPr bwMode="auto">
          <a:xfrm>
            <a:off x="150797" y="3266783"/>
            <a:ext cx="9602262" cy="344710"/>
          </a:xfrm>
          <a:prstGeom prst="rect">
            <a:avLst/>
          </a:prstGeom>
          <a:noFill/>
          <a:ln w="63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222387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留意事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05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4D4D4D"/>
                </a:solidFill>
              </a:rPr>
              <a:pPr/>
              <a:t>‹#›</a:t>
            </a:fld>
            <a:endParaRPr lang="ja-JP" altLang="en-US" dirty="0">
              <a:solidFill>
                <a:srgbClr val="4D4D4D"/>
              </a:solidFill>
            </a:endParaRPr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>
            <a:off x="812801" y="620689"/>
            <a:ext cx="8280399" cy="5688036"/>
          </a:xfrm>
          <a:prstGeom prst="roundRect">
            <a:avLst>
              <a:gd name="adj" fmla="val 1568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/>
          <a:extLst/>
        </p:spPr>
        <p:txBody>
          <a:bodyPr wrap="square" lIns="288000" tIns="540000" rIns="288000" bIns="180000" anchor="ctr" anchorCtr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  <a:buFont typeface="Wingdings" pitchFamily="2" charset="2"/>
              <a:buNone/>
            </a:pPr>
            <a:endParaRPr lang="en-US" altLang="ja-JP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800" y="908720"/>
            <a:ext cx="8280400" cy="396044"/>
          </a:xfrm>
        </p:spPr>
        <p:txBody>
          <a:bodyPr/>
          <a:lstStyle>
            <a:lvl1pPr algn="ctr">
              <a:defRPr sz="3000" b="1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426389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ベース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05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658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メイン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305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FFFFFF"/>
                </a:solidFill>
              </a:rPr>
              <a:pPr/>
              <a:t>‹#›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0743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05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932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#2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05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00331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ブラック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305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FFFFFF"/>
                </a:solidFill>
              </a:rPr>
              <a:pPr/>
              <a:t>‹#›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855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52513" y="1981202"/>
            <a:ext cx="7800975" cy="3809999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7551409" y="6289679"/>
            <a:ext cx="784831" cy="222436"/>
          </a:xfrm>
          <a:prstGeom prst="rect">
            <a:avLst/>
          </a:prstGeom>
        </p:spPr>
        <p:txBody>
          <a:bodyPr/>
          <a:lstStyle/>
          <a:p>
            <a:fld id="{AE374B5B-21A0-4192-BF4C-38187F1A68D8}" type="datetime1">
              <a:rPr lang="ja-JP" altLang="en-US">
                <a:solidFill>
                  <a:srgbClr val="4D4D4D"/>
                </a:solidFill>
              </a:rPr>
              <a:pPr/>
              <a:t>2016/11/30</a:t>
            </a:fld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95301" y="6289679"/>
            <a:ext cx="4979024" cy="222436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65565" y="6289679"/>
            <a:ext cx="746592" cy="222436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>
                <a:solidFill>
                  <a:srgbClr val="4D4D4D"/>
                </a:solidFill>
              </a:rPr>
              <a:pPr/>
              <a:t>‹#›</a:t>
            </a:fld>
            <a:endParaRPr lang="ja-JP" altLang="en-US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59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ctrTitle"/>
          </p:nvPr>
        </p:nvSpPr>
        <p:spPr>
          <a:xfrm>
            <a:off x="812800" y="1880828"/>
            <a:ext cx="8280400" cy="1008062"/>
          </a:xfrm>
        </p:spPr>
        <p:txBody>
          <a:bodyPr anchor="t" anchorCtr="0"/>
          <a:lstStyle>
            <a:lvl1pPr algn="ctr">
              <a:lnSpc>
                <a:spcPct val="120000"/>
              </a:lnSpc>
              <a:defRPr sz="3600" b="1">
                <a:solidFill>
                  <a:schemeClr val="tx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直角三角形 4"/>
          <p:cNvSpPr/>
          <p:nvPr userDrawn="1"/>
        </p:nvSpPr>
        <p:spPr bwMode="auto">
          <a:xfrm flipV="1">
            <a:off x="1" y="-202041"/>
            <a:ext cx="620713" cy="1024795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直角三角形 5"/>
          <p:cNvSpPr/>
          <p:nvPr userDrawn="1"/>
        </p:nvSpPr>
        <p:spPr bwMode="auto">
          <a:xfrm flipH="1">
            <a:off x="9345498" y="6068500"/>
            <a:ext cx="566351" cy="1024795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452690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 userDrawn="1"/>
        </p:nvSpPr>
        <p:spPr bwMode="gray">
          <a:xfrm>
            <a:off x="1" y="3290504"/>
            <a:ext cx="1892300" cy="27699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anchor="ctr">
            <a:spAutoFit/>
          </a:bodyPr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89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4D4D4D"/>
                </a:solidFill>
              </a:rPr>
              <a:pPr/>
              <a:t>‹#›</a:t>
            </a:fld>
            <a:endParaRPr lang="ja-JP" altLang="en-US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44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23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86426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89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43352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89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6619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89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gray">
          <a:xfrm>
            <a:off x="0" y="620713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8" y="519542"/>
            <a:ext cx="65" cy="27699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lIns="0" tIns="0" rIns="0" bIns="0" anchor="ctr">
            <a:spAutoFit/>
          </a:bodyPr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53695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 userDrawn="1"/>
        </p:nvSpPr>
        <p:spPr bwMode="auto">
          <a:xfrm>
            <a:off x="0" y="1"/>
            <a:ext cx="9906000" cy="656692"/>
          </a:xfrm>
          <a:prstGeom prst="roundRect">
            <a:avLst>
              <a:gd name="adj" fmla="val 0"/>
            </a:avLst>
          </a:prstGeom>
          <a:solidFill>
            <a:schemeClr val="tx1">
              <a:alpha val="80000"/>
            </a:schemeClr>
          </a:solidFill>
          <a:ln>
            <a:noFill/>
          </a:ln>
          <a:effectLst/>
          <a:extLst/>
        </p:spPr>
        <p:txBody>
          <a:bodyPr lIns="0" tIns="0" rIns="0" bIns="0" rtlCol="0" anchor="ctr">
            <a:no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FFFFFF"/>
              </a:solidFill>
              <a:cs typeface="メイリオ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89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7082459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補足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692696"/>
            <a:ext cx="9361040" cy="396044"/>
          </a:xfrm>
        </p:spPr>
        <p:txBody>
          <a:bodyPr/>
          <a:lstStyle>
            <a:lvl1pPr algn="ctr">
              <a:defRPr sz="30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AutoShape 3"/>
          <p:cNvSpPr>
            <a:spLocks noChangeArrowheads="1"/>
          </p:cNvSpPr>
          <p:nvPr userDrawn="1"/>
        </p:nvSpPr>
        <p:spPr bwMode="auto">
          <a:xfrm>
            <a:off x="2468" y="0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/>
        </p:nvSpPr>
        <p:spPr bwMode="auto">
          <a:xfrm rot="16200000">
            <a:off x="-3358420" y="3369059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7" name="AutoShape 3"/>
          <p:cNvSpPr>
            <a:spLocks noChangeArrowheads="1"/>
          </p:cNvSpPr>
          <p:nvPr userDrawn="1"/>
        </p:nvSpPr>
        <p:spPr bwMode="auto">
          <a:xfrm>
            <a:off x="-2146" y="6729949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 rot="16200000">
            <a:off x="6396784" y="3364894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449939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留意事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89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4D4D4D"/>
                </a:solidFill>
              </a:rPr>
              <a:pPr/>
              <a:t>‹#›</a:t>
            </a:fld>
            <a:endParaRPr lang="ja-JP" altLang="en-US" dirty="0">
              <a:solidFill>
                <a:srgbClr val="4D4D4D"/>
              </a:solidFill>
            </a:endParaRPr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>
            <a:off x="812801" y="620689"/>
            <a:ext cx="8280399" cy="5688036"/>
          </a:xfrm>
          <a:prstGeom prst="roundRect">
            <a:avLst>
              <a:gd name="adj" fmla="val 1568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/>
          <a:extLst/>
        </p:spPr>
        <p:txBody>
          <a:bodyPr wrap="square" lIns="288000" tIns="540000" rIns="288000" bIns="180000" anchor="ctr" anchorCtr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  <a:buFont typeface="Wingdings" pitchFamily="2" charset="2"/>
              <a:buNone/>
            </a:pPr>
            <a:endParaRPr lang="en-US" altLang="ja-JP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800" y="908720"/>
            <a:ext cx="8280400" cy="396044"/>
          </a:xfrm>
        </p:spPr>
        <p:txBody>
          <a:bodyPr/>
          <a:lstStyle>
            <a:lvl1pPr algn="ctr">
              <a:defRPr sz="3000" b="1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313364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ベース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89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4268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メイン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289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FFFFFF"/>
                </a:solidFill>
              </a:rPr>
              <a:pPr/>
              <a:t>‹#›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5151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89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7851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#2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89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9522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23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53295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ブラック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289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FFFFFF"/>
                </a:solidFill>
              </a:rPr>
              <a:pPr/>
              <a:t>‹#›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72127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52513" y="1981202"/>
            <a:ext cx="7800975" cy="3809999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7551409" y="6289679"/>
            <a:ext cx="784831" cy="222436"/>
          </a:xfrm>
          <a:prstGeom prst="rect">
            <a:avLst/>
          </a:prstGeom>
        </p:spPr>
        <p:txBody>
          <a:bodyPr/>
          <a:lstStyle/>
          <a:p>
            <a:fld id="{AE374B5B-21A0-4192-BF4C-38187F1A68D8}" type="datetime1">
              <a:rPr lang="ja-JP" altLang="en-US">
                <a:solidFill>
                  <a:srgbClr val="4D4D4D"/>
                </a:solidFill>
              </a:rPr>
              <a:pPr/>
              <a:t>2016/11/30</a:t>
            </a:fld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95301" y="6289679"/>
            <a:ext cx="4979024" cy="222436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65565" y="6289679"/>
            <a:ext cx="746592" cy="222436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>
                <a:solidFill>
                  <a:srgbClr val="4D4D4D"/>
                </a:solidFill>
              </a:rPr>
              <a:pPr/>
              <a:t>‹#›</a:t>
            </a:fld>
            <a:endParaRPr lang="ja-JP" altLang="en-US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63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セクション見出し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 6"/>
          <p:cNvGrpSpPr/>
          <p:nvPr userDrawn="1"/>
        </p:nvGrpSpPr>
        <p:grpSpPr bwMode="hidden">
          <a:xfrm>
            <a:off x="-1" y="0"/>
            <a:ext cx="9906002" cy="6858000"/>
            <a:chOff x="-1" y="0"/>
            <a:chExt cx="12192002" cy="6858000"/>
          </a:xfrm>
        </p:grpSpPr>
        <p:cxnSp>
          <p:nvCxnSpPr>
            <p:cNvPr id="8" name="直線コネクタ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グループ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直線コネクタ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グループ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直線コネクタ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線コネクタ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直線コネクタ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線コネクタ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線コネクタ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直線コネクタ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直線コネクタ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グループ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直線コネクタ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線コネクタ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線コネクタ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線コネクタ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線コネクタ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直線コネクタ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52513" y="2541573"/>
            <a:ext cx="7800975" cy="2743200"/>
          </a:xfrm>
        </p:spPr>
        <p:txBody>
          <a:bodyPr anchor="b">
            <a:normAutofit/>
          </a:bodyPr>
          <a:lstStyle>
            <a:lvl1pPr latinLnBrk="0">
              <a:lnSpc>
                <a:spcPct val="85000"/>
              </a:lnSpc>
              <a:defRPr kumimoji="1" lang="ja-JP" sz="4388" cap="none" baseline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52513" y="5431536"/>
            <a:ext cx="7800975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1625" b="0">
                <a:solidFill>
                  <a:schemeClr val="tx1"/>
                </a:solidFill>
              </a:defRPr>
            </a:lvl1pPr>
            <a:lvl2pPr marL="371475" indent="0" latinLnBrk="0">
              <a:buNone/>
              <a:defRPr kumimoji="1" lang="ja-JP" sz="1625"/>
            </a:lvl2pPr>
            <a:lvl3pPr marL="742950" indent="0" latinLnBrk="0">
              <a:buNone/>
              <a:defRPr kumimoji="1" lang="ja-JP" sz="1463"/>
            </a:lvl3pPr>
            <a:lvl4pPr marL="1114425" indent="0" latinLnBrk="0">
              <a:buNone/>
              <a:defRPr kumimoji="1" lang="ja-JP" sz="1300"/>
            </a:lvl4pPr>
            <a:lvl5pPr marL="1485900" indent="0" latinLnBrk="0">
              <a:buNone/>
              <a:defRPr kumimoji="1" lang="ja-JP" sz="1300"/>
            </a:lvl5pPr>
            <a:lvl6pPr marL="1857375" indent="0" latinLnBrk="0">
              <a:buNone/>
              <a:defRPr kumimoji="1" lang="ja-JP" sz="1300"/>
            </a:lvl6pPr>
            <a:lvl7pPr marL="2228850" indent="0" latinLnBrk="0">
              <a:buNone/>
              <a:defRPr kumimoji="1" lang="ja-JP" sz="1300"/>
            </a:lvl7pPr>
            <a:lvl8pPr marL="2600325" indent="0" latinLnBrk="0">
              <a:buNone/>
              <a:defRPr kumimoji="1" lang="ja-JP" sz="1300"/>
            </a:lvl8pPr>
            <a:lvl9pPr marL="2971800" indent="0" latinLnBrk="0">
              <a:buNone/>
              <a:defRPr kumimoji="1" lang="ja-JP"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cxnSp>
        <p:nvCxnSpPr>
          <p:cNvPr id="58" name="直線コネクタ 57"/>
          <p:cNvCxnSpPr/>
          <p:nvPr userDrawn="1"/>
        </p:nvCxnSpPr>
        <p:spPr>
          <a:xfrm>
            <a:off x="1052513" y="5294175"/>
            <a:ext cx="78009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082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ctrTitle"/>
          </p:nvPr>
        </p:nvSpPr>
        <p:spPr>
          <a:xfrm>
            <a:off x="812800" y="1880828"/>
            <a:ext cx="8280400" cy="1008062"/>
          </a:xfrm>
        </p:spPr>
        <p:txBody>
          <a:bodyPr anchor="t" anchorCtr="0"/>
          <a:lstStyle>
            <a:lvl1pPr algn="ctr">
              <a:lnSpc>
                <a:spcPct val="120000"/>
              </a:lnSpc>
              <a:defRPr sz="3600" b="1">
                <a:solidFill>
                  <a:schemeClr val="tx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直角三角形 4"/>
          <p:cNvSpPr/>
          <p:nvPr userDrawn="1"/>
        </p:nvSpPr>
        <p:spPr bwMode="auto">
          <a:xfrm flipV="1">
            <a:off x="0" y="0"/>
            <a:ext cx="620713" cy="620713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直角三角形 5"/>
          <p:cNvSpPr/>
          <p:nvPr userDrawn="1"/>
        </p:nvSpPr>
        <p:spPr bwMode="auto">
          <a:xfrm flipH="1">
            <a:off x="9345487" y="6297700"/>
            <a:ext cx="566351" cy="566351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684965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 userDrawn="1"/>
        </p:nvSpPr>
        <p:spPr bwMode="gray">
          <a:xfrm>
            <a:off x="0" y="0"/>
            <a:ext cx="18923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anchor="ctr">
            <a:spAutoFit/>
          </a:bodyPr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4D4D4D"/>
                </a:solidFill>
              </a:rPr>
              <a:pPr/>
              <a:t>‹#›</a:t>
            </a:fld>
            <a:endParaRPr lang="ja-JP" altLang="en-US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22437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8211695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08209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gray">
          <a:xfrm>
            <a:off x="0" y="620713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0" y="639763"/>
            <a:ext cx="9906000" cy="365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lIns="0" tIns="0" rIns="0" bIns="0" anchor="ctr">
            <a:spAutoFit/>
          </a:bodyPr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8797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 userDrawn="1"/>
        </p:nvSpPr>
        <p:spPr bwMode="auto">
          <a:xfrm>
            <a:off x="0" y="1"/>
            <a:ext cx="9906000" cy="656692"/>
          </a:xfrm>
          <a:prstGeom prst="roundRect">
            <a:avLst>
              <a:gd name="adj" fmla="val 0"/>
            </a:avLst>
          </a:prstGeom>
          <a:solidFill>
            <a:schemeClr val="tx1">
              <a:alpha val="80000"/>
            </a:schemeClr>
          </a:solidFill>
          <a:ln>
            <a:noFill/>
          </a:ln>
          <a:effectLst/>
          <a:extLst/>
        </p:spPr>
        <p:txBody>
          <a:bodyPr lIns="0" tIns="0" rIns="0" bIns="0" rtlCol="0" anchor="ctr">
            <a:no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FFFFFF"/>
              </a:solidFill>
              <a:cs typeface="メイリオ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924974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補足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692696"/>
            <a:ext cx="9361040" cy="396044"/>
          </a:xfrm>
        </p:spPr>
        <p:txBody>
          <a:bodyPr/>
          <a:lstStyle>
            <a:lvl1pPr algn="ctr">
              <a:defRPr sz="30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AutoShape 3"/>
          <p:cNvSpPr>
            <a:spLocks noChangeArrowheads="1"/>
          </p:cNvSpPr>
          <p:nvPr userDrawn="1"/>
        </p:nvSpPr>
        <p:spPr bwMode="auto">
          <a:xfrm>
            <a:off x="2468" y="0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/>
        </p:nvSpPr>
        <p:spPr bwMode="auto">
          <a:xfrm rot="16200000">
            <a:off x="-3358420" y="3369059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7" name="AutoShape 3"/>
          <p:cNvSpPr>
            <a:spLocks noChangeArrowheads="1"/>
          </p:cNvSpPr>
          <p:nvPr userDrawn="1"/>
        </p:nvSpPr>
        <p:spPr bwMode="auto">
          <a:xfrm>
            <a:off x="-2146" y="6729949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 rot="16200000">
            <a:off x="6396784" y="3364894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 userDrawn="1"/>
        </p:nvSpPr>
        <p:spPr bwMode="auto">
          <a:xfrm>
            <a:off x="150797" y="148326"/>
            <a:ext cx="9602262" cy="6581624"/>
          </a:xfrm>
          <a:prstGeom prst="rect">
            <a:avLst/>
          </a:prstGeom>
          <a:noFill/>
          <a:ln w="63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6810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23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gray">
          <a:xfrm>
            <a:off x="0" y="620713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endParaRPr lang="ja-JP" altLang="en-US"/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8" y="519553"/>
            <a:ext cx="65" cy="276999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lIns="0" tIns="0" rIns="0" bIns="0" anchor="ctr">
            <a:sp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83731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留意事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4D4D4D"/>
                </a:solidFill>
              </a:rPr>
              <a:pPr/>
              <a:t>‹#›</a:t>
            </a:fld>
            <a:endParaRPr lang="ja-JP" altLang="en-US" dirty="0">
              <a:solidFill>
                <a:srgbClr val="4D4D4D"/>
              </a:solidFill>
            </a:endParaRPr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>
            <a:off x="812800" y="620689"/>
            <a:ext cx="8280399" cy="5688036"/>
          </a:xfrm>
          <a:prstGeom prst="roundRect">
            <a:avLst>
              <a:gd name="adj" fmla="val 1568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/>
          <a:extLst/>
        </p:spPr>
        <p:txBody>
          <a:bodyPr wrap="square" lIns="288000" tIns="540000" rIns="288000" bIns="180000" anchor="ctr" anchorCtr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  <a:buFont typeface="Wingdings" pitchFamily="2" charset="2"/>
              <a:buNone/>
            </a:pPr>
            <a:endParaRPr lang="en-US" altLang="ja-JP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800" y="908720"/>
            <a:ext cx="8280400" cy="396044"/>
          </a:xfrm>
        </p:spPr>
        <p:txBody>
          <a:bodyPr/>
          <a:lstStyle>
            <a:lvl1pPr algn="ctr">
              <a:defRPr sz="3000" b="1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711780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ベース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7625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メイン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FFFFFF"/>
                </a:solidFill>
              </a:rPr>
              <a:pPr/>
              <a:t>‹#›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99157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72118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#2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55909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ブラック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FFFFFF"/>
                </a:solidFill>
              </a:rPr>
              <a:pPr/>
              <a:t>‹#›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5723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ctrTitle"/>
          </p:nvPr>
        </p:nvSpPr>
        <p:spPr>
          <a:xfrm>
            <a:off x="812800" y="1880828"/>
            <a:ext cx="8280400" cy="1008062"/>
          </a:xfrm>
        </p:spPr>
        <p:txBody>
          <a:bodyPr anchor="t" anchorCtr="0"/>
          <a:lstStyle>
            <a:lvl1pPr algn="ctr">
              <a:lnSpc>
                <a:spcPct val="120000"/>
              </a:lnSpc>
              <a:defRPr sz="3600" b="1">
                <a:solidFill>
                  <a:schemeClr val="tx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直角三角形 4"/>
          <p:cNvSpPr/>
          <p:nvPr userDrawn="1"/>
        </p:nvSpPr>
        <p:spPr bwMode="auto">
          <a:xfrm flipV="1">
            <a:off x="0" y="0"/>
            <a:ext cx="620713" cy="620713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直角三角形 5"/>
          <p:cNvSpPr/>
          <p:nvPr userDrawn="1"/>
        </p:nvSpPr>
        <p:spPr bwMode="auto">
          <a:xfrm flipH="1">
            <a:off x="9345487" y="6297700"/>
            <a:ext cx="566351" cy="566351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17778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 userDrawn="1"/>
        </p:nvSpPr>
        <p:spPr bwMode="gray">
          <a:xfrm>
            <a:off x="0" y="0"/>
            <a:ext cx="18923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anchor="ctr">
            <a:spAutoFit/>
          </a:bodyPr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4D4D4D"/>
                </a:solidFill>
              </a:rPr>
              <a:pPr/>
              <a:t>‹#›</a:t>
            </a:fld>
            <a:endParaRPr lang="ja-JP" altLang="en-US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16539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11235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51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 userDrawn="1"/>
        </p:nvSpPr>
        <p:spPr bwMode="auto">
          <a:xfrm>
            <a:off x="0" y="1"/>
            <a:ext cx="9906000" cy="656692"/>
          </a:xfrm>
          <a:prstGeom prst="roundRect">
            <a:avLst>
              <a:gd name="adj" fmla="val 0"/>
            </a:avLst>
          </a:prstGeom>
          <a:solidFill>
            <a:schemeClr val="tx1">
              <a:alpha val="80000"/>
            </a:schemeClr>
          </a:solidFill>
          <a:ln>
            <a:noFill/>
          </a:ln>
          <a:effectLst/>
          <a:extLst/>
        </p:spPr>
        <p:txBody>
          <a:bodyPr lIns="0" tIns="0" rIns="0" bIns="0" rtlCol="0" anchor="ctr">
            <a:no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kumimoji="1" lang="ja-JP" altLang="en-US" sz="16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23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6182974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gray">
          <a:xfrm>
            <a:off x="0" y="620713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0" y="639763"/>
            <a:ext cx="9906000" cy="365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lIns="0" tIns="0" rIns="0" bIns="0" anchor="ctr">
            <a:spAutoFit/>
          </a:bodyPr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27764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 userDrawn="1"/>
        </p:nvSpPr>
        <p:spPr bwMode="auto">
          <a:xfrm>
            <a:off x="0" y="1"/>
            <a:ext cx="9906000" cy="656692"/>
          </a:xfrm>
          <a:prstGeom prst="roundRect">
            <a:avLst>
              <a:gd name="adj" fmla="val 0"/>
            </a:avLst>
          </a:prstGeom>
          <a:solidFill>
            <a:schemeClr val="tx1">
              <a:alpha val="80000"/>
            </a:schemeClr>
          </a:solidFill>
          <a:ln>
            <a:noFill/>
          </a:ln>
          <a:effectLst/>
          <a:extLst/>
        </p:spPr>
        <p:txBody>
          <a:bodyPr lIns="0" tIns="0" rIns="0" bIns="0" rtlCol="0" anchor="ctr">
            <a:no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FFFFFF"/>
              </a:solidFill>
              <a:cs typeface="メイリオ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890797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補足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692696"/>
            <a:ext cx="9361040" cy="396044"/>
          </a:xfrm>
        </p:spPr>
        <p:txBody>
          <a:bodyPr/>
          <a:lstStyle>
            <a:lvl1pPr algn="ctr">
              <a:defRPr sz="30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AutoShape 3"/>
          <p:cNvSpPr>
            <a:spLocks noChangeArrowheads="1"/>
          </p:cNvSpPr>
          <p:nvPr userDrawn="1"/>
        </p:nvSpPr>
        <p:spPr bwMode="auto">
          <a:xfrm>
            <a:off x="2468" y="0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/>
        </p:nvSpPr>
        <p:spPr bwMode="auto">
          <a:xfrm rot="16200000">
            <a:off x="-3358420" y="3369059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7" name="AutoShape 3"/>
          <p:cNvSpPr>
            <a:spLocks noChangeArrowheads="1"/>
          </p:cNvSpPr>
          <p:nvPr userDrawn="1"/>
        </p:nvSpPr>
        <p:spPr bwMode="auto">
          <a:xfrm>
            <a:off x="-2146" y="6729949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 rot="16200000">
            <a:off x="6396784" y="3364894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 userDrawn="1"/>
        </p:nvSpPr>
        <p:spPr bwMode="auto">
          <a:xfrm>
            <a:off x="150797" y="148326"/>
            <a:ext cx="9602262" cy="6581624"/>
          </a:xfrm>
          <a:prstGeom prst="rect">
            <a:avLst/>
          </a:prstGeom>
          <a:noFill/>
          <a:ln w="63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779883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留意事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4D4D4D"/>
                </a:solidFill>
              </a:rPr>
              <a:pPr/>
              <a:t>‹#›</a:t>
            </a:fld>
            <a:endParaRPr lang="ja-JP" altLang="en-US" dirty="0">
              <a:solidFill>
                <a:srgbClr val="4D4D4D"/>
              </a:solidFill>
            </a:endParaRPr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>
            <a:off x="812800" y="620689"/>
            <a:ext cx="8280399" cy="5688036"/>
          </a:xfrm>
          <a:prstGeom prst="roundRect">
            <a:avLst>
              <a:gd name="adj" fmla="val 1568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/>
          <a:extLst/>
        </p:spPr>
        <p:txBody>
          <a:bodyPr wrap="square" lIns="288000" tIns="540000" rIns="288000" bIns="180000" anchor="ctr" anchorCtr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  <a:buFont typeface="Wingdings" pitchFamily="2" charset="2"/>
              <a:buNone/>
            </a:pPr>
            <a:endParaRPr lang="en-US" altLang="ja-JP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800" y="908720"/>
            <a:ext cx="8280400" cy="396044"/>
          </a:xfrm>
        </p:spPr>
        <p:txBody>
          <a:bodyPr/>
          <a:lstStyle>
            <a:lvl1pPr algn="ctr">
              <a:defRPr sz="3000" b="1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153924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ベース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0850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メイン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FFFFFF"/>
                </a:solidFill>
              </a:rPr>
              <a:pPr/>
              <a:t>‹#›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93101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03834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#2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732789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ブラック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FFFFFF"/>
                </a:solidFill>
              </a:rPr>
              <a:pPr/>
              <a:t>‹#›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86484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52513" y="1981202"/>
            <a:ext cx="7800975" cy="3809999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7551409" y="6289679"/>
            <a:ext cx="784831" cy="222436"/>
          </a:xfrm>
          <a:prstGeom prst="rect">
            <a:avLst/>
          </a:prstGeom>
        </p:spPr>
        <p:txBody>
          <a:bodyPr/>
          <a:lstStyle/>
          <a:p>
            <a:fld id="{AE374B5B-21A0-4192-BF4C-38187F1A68D8}" type="datetime1">
              <a:rPr lang="ja-JP" altLang="en-US">
                <a:solidFill>
                  <a:srgbClr val="4D4D4D"/>
                </a:solidFill>
              </a:rPr>
              <a:pPr/>
              <a:t>2016/11/30</a:t>
            </a:fld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495301" y="6289679"/>
            <a:ext cx="4979024" cy="222436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8665565" y="6289679"/>
            <a:ext cx="746592" cy="222436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>
                <a:solidFill>
                  <a:srgbClr val="4D4D4D"/>
                </a:solidFill>
              </a:rPr>
              <a:pPr/>
              <a:t>‹#›</a:t>
            </a:fld>
            <a:endParaRPr lang="ja-JP" altLang="en-US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8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補足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692696"/>
            <a:ext cx="9361040" cy="396044"/>
          </a:xfrm>
        </p:spPr>
        <p:txBody>
          <a:bodyPr/>
          <a:lstStyle>
            <a:lvl1pPr algn="ctr">
              <a:defRPr sz="30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AutoShape 3"/>
          <p:cNvSpPr>
            <a:spLocks noChangeArrowheads="1"/>
          </p:cNvSpPr>
          <p:nvPr userDrawn="1"/>
        </p:nvSpPr>
        <p:spPr bwMode="auto">
          <a:xfrm>
            <a:off x="2468" y="0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lvl="0"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/>
        </p:nvSpPr>
        <p:spPr bwMode="auto">
          <a:xfrm rot="16200000">
            <a:off x="-3358420" y="3369059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lvl="0"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" name="AutoShape 3"/>
          <p:cNvSpPr>
            <a:spLocks noChangeArrowheads="1"/>
          </p:cNvSpPr>
          <p:nvPr userDrawn="1"/>
        </p:nvSpPr>
        <p:spPr bwMode="auto">
          <a:xfrm>
            <a:off x="-2146" y="6729949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lvl="0"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 rot="16200000">
            <a:off x="6396784" y="3364894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lvl="0"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 userDrawn="1"/>
        </p:nvSpPr>
        <p:spPr bwMode="auto">
          <a:xfrm>
            <a:off x="150797" y="3266783"/>
            <a:ext cx="9602262" cy="344710"/>
          </a:xfrm>
          <a:prstGeom prst="rect">
            <a:avLst/>
          </a:prstGeom>
          <a:noFill/>
          <a:ln w="63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kumimoji="1" lang="ja-JP" altLang="en-US" sz="16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209533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>
            <a:spLocks noGrp="1"/>
          </p:cNvSpPr>
          <p:nvPr>
            <p:ph type="ctrTitle"/>
          </p:nvPr>
        </p:nvSpPr>
        <p:spPr>
          <a:xfrm>
            <a:off x="812800" y="1880828"/>
            <a:ext cx="8280400" cy="1008062"/>
          </a:xfrm>
        </p:spPr>
        <p:txBody>
          <a:bodyPr anchor="t" anchorCtr="0"/>
          <a:lstStyle>
            <a:lvl1pPr algn="ctr">
              <a:lnSpc>
                <a:spcPct val="120000"/>
              </a:lnSpc>
              <a:defRPr sz="3600" b="1">
                <a:solidFill>
                  <a:schemeClr val="tx1"/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直角三角形 4"/>
          <p:cNvSpPr/>
          <p:nvPr userDrawn="1"/>
        </p:nvSpPr>
        <p:spPr bwMode="auto">
          <a:xfrm flipV="1">
            <a:off x="0" y="0"/>
            <a:ext cx="620713" cy="620713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直角三角形 5"/>
          <p:cNvSpPr/>
          <p:nvPr userDrawn="1"/>
        </p:nvSpPr>
        <p:spPr bwMode="auto">
          <a:xfrm flipH="1">
            <a:off x="9345487" y="6297700"/>
            <a:ext cx="566351" cy="566351"/>
          </a:xfrm>
          <a:prstGeom prst="rtTriangle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6935401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 userDrawn="1"/>
        </p:nvSpPr>
        <p:spPr bwMode="gray">
          <a:xfrm>
            <a:off x="0" y="0"/>
            <a:ext cx="18923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anchor="ctr">
            <a:spAutoFit/>
          </a:bodyPr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4D4D4D"/>
                </a:solidFill>
              </a:rPr>
              <a:pPr/>
              <a:t>‹#›</a:t>
            </a:fld>
            <a:endParaRPr lang="ja-JP" altLang="en-US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29639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696716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目次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角丸四角形 6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3032956"/>
            <a:ext cx="9361040" cy="396044"/>
          </a:xfrm>
        </p:spPr>
        <p:txBody>
          <a:bodyPr/>
          <a:lstStyle>
            <a:lvl1pPr algn="ctr">
              <a:defRPr sz="32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cxnSp>
        <p:nvCxnSpPr>
          <p:cNvPr id="4" name="直線コネクタ 3"/>
          <p:cNvCxnSpPr/>
          <p:nvPr userDrawn="1"/>
        </p:nvCxnSpPr>
        <p:spPr>
          <a:xfrm>
            <a:off x="0" y="3501008"/>
            <a:ext cx="99060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7544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gray">
          <a:xfrm>
            <a:off x="0" y="620713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/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0" y="639763"/>
            <a:ext cx="9906000" cy="3651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wrap="none" lIns="0" tIns="0" rIns="0" bIns="0" anchor="ctr">
            <a:spAutoFit/>
          </a:bodyPr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39085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補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角丸四角形 7"/>
          <p:cNvSpPr/>
          <p:nvPr userDrawn="1"/>
        </p:nvSpPr>
        <p:spPr bwMode="auto">
          <a:xfrm>
            <a:off x="0" y="1"/>
            <a:ext cx="9906000" cy="656692"/>
          </a:xfrm>
          <a:prstGeom prst="roundRect">
            <a:avLst>
              <a:gd name="adj" fmla="val 0"/>
            </a:avLst>
          </a:prstGeom>
          <a:solidFill>
            <a:schemeClr val="tx1">
              <a:alpha val="80000"/>
            </a:schemeClr>
          </a:solidFill>
          <a:ln>
            <a:noFill/>
          </a:ln>
          <a:effectLst/>
          <a:extLst/>
        </p:spPr>
        <p:txBody>
          <a:bodyPr lIns="0" tIns="0" rIns="0" bIns="0" rtlCol="0" anchor="ctr">
            <a:no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FFFFFF"/>
              </a:solidFill>
              <a:cs typeface="メイリオ" pitchFamily="50" charset="-128"/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2" name="タイトル 1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8470180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補足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2480" y="692696"/>
            <a:ext cx="9361040" cy="396044"/>
          </a:xfrm>
        </p:spPr>
        <p:txBody>
          <a:bodyPr/>
          <a:lstStyle>
            <a:lvl1pPr algn="ctr">
              <a:defRPr sz="30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AutoShape 3"/>
          <p:cNvSpPr>
            <a:spLocks noChangeArrowheads="1"/>
          </p:cNvSpPr>
          <p:nvPr userDrawn="1"/>
        </p:nvSpPr>
        <p:spPr bwMode="auto">
          <a:xfrm>
            <a:off x="2468" y="0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AutoShape 3"/>
          <p:cNvSpPr>
            <a:spLocks noChangeArrowheads="1"/>
          </p:cNvSpPr>
          <p:nvPr userDrawn="1"/>
        </p:nvSpPr>
        <p:spPr bwMode="auto">
          <a:xfrm rot="16200000">
            <a:off x="-3358420" y="3369059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7" name="AutoShape 3"/>
          <p:cNvSpPr>
            <a:spLocks noChangeArrowheads="1"/>
          </p:cNvSpPr>
          <p:nvPr userDrawn="1"/>
        </p:nvSpPr>
        <p:spPr bwMode="auto">
          <a:xfrm>
            <a:off x="-2146" y="6729949"/>
            <a:ext cx="9903532" cy="148326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 rot="16200000">
            <a:off x="6396784" y="3364894"/>
            <a:ext cx="6865490" cy="152942"/>
          </a:xfrm>
          <a:prstGeom prst="roundRect">
            <a:avLst>
              <a:gd name="adj" fmla="val 0"/>
            </a:avLst>
          </a:prstGeom>
          <a:pattFill prst="pct50">
            <a:fgClr>
              <a:schemeClr val="tx2"/>
            </a:fgClr>
            <a:bgClr>
              <a:schemeClr val="bg1"/>
            </a:bgClr>
          </a:pattFill>
          <a:ln>
            <a:noFill/>
          </a:ln>
          <a:effectLst/>
          <a:extLst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</a:pPr>
            <a:endParaRPr lang="en-US" altLang="ja-JP" sz="20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9" name="正方形/長方形 8"/>
          <p:cNvSpPr/>
          <p:nvPr userDrawn="1"/>
        </p:nvSpPr>
        <p:spPr bwMode="auto">
          <a:xfrm>
            <a:off x="150797" y="148326"/>
            <a:ext cx="9602262" cy="6581624"/>
          </a:xfrm>
          <a:prstGeom prst="rect">
            <a:avLst/>
          </a:prstGeom>
          <a:noFill/>
          <a:ln w="63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80669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留意事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4D4D4D"/>
                </a:solidFill>
              </a:rPr>
              <a:pPr/>
              <a:t>‹#›</a:t>
            </a:fld>
            <a:endParaRPr lang="ja-JP" altLang="en-US" dirty="0">
              <a:solidFill>
                <a:srgbClr val="4D4D4D"/>
              </a:solidFill>
            </a:endParaRPr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>
            <a:off x="812800" y="620689"/>
            <a:ext cx="8280399" cy="5688036"/>
          </a:xfrm>
          <a:prstGeom prst="roundRect">
            <a:avLst>
              <a:gd name="adj" fmla="val 1568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/>
          <a:extLst/>
        </p:spPr>
        <p:txBody>
          <a:bodyPr wrap="square" lIns="288000" tIns="540000" rIns="288000" bIns="180000" anchor="ctr" anchorCtr="0">
            <a:noAutofit/>
          </a:bodyPr>
          <a:lstStyle/>
          <a:p>
            <a:pPr algn="just">
              <a:lnSpc>
                <a:spcPct val="140000"/>
              </a:lnSpc>
              <a:spcAft>
                <a:spcPts val="1200"/>
              </a:spcAft>
              <a:buFont typeface="Wingdings" pitchFamily="2" charset="2"/>
              <a:buNone/>
            </a:pPr>
            <a:endParaRPr lang="en-US" altLang="ja-JP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800" y="908720"/>
            <a:ext cx="8280400" cy="396044"/>
          </a:xfrm>
        </p:spPr>
        <p:txBody>
          <a:bodyPr/>
          <a:lstStyle>
            <a:lvl1pPr algn="ctr">
              <a:defRPr sz="3000" b="1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3390059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ベース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51497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メイン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FFFFFF"/>
                </a:solidFill>
              </a:rPr>
              <a:pPr/>
              <a:t>‹#›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565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留意事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3256645"/>
            <a:ext cx="9906000" cy="34471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23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8" name="AutoShape 3"/>
          <p:cNvSpPr>
            <a:spLocks noChangeArrowheads="1"/>
          </p:cNvSpPr>
          <p:nvPr userDrawn="1"/>
        </p:nvSpPr>
        <p:spPr bwMode="auto">
          <a:xfrm>
            <a:off x="812801" y="620689"/>
            <a:ext cx="8280399" cy="5688036"/>
          </a:xfrm>
          <a:prstGeom prst="roundRect">
            <a:avLst>
              <a:gd name="adj" fmla="val 1568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/>
          <a:extLst/>
        </p:spPr>
        <p:txBody>
          <a:bodyPr wrap="square" lIns="288000" tIns="540000" rIns="288000" bIns="180000" anchor="ctr" anchorCtr="0">
            <a:noAutofit/>
          </a:bodyPr>
          <a:lstStyle/>
          <a:p>
            <a:pPr marL="0" lvl="0" indent="0" algn="just">
              <a:lnSpc>
                <a:spcPct val="140000"/>
              </a:lnSpc>
              <a:spcAft>
                <a:spcPts val="1200"/>
              </a:spcAft>
              <a:buFont typeface="Wingdings" pitchFamily="2" charset="2"/>
              <a:buNone/>
            </a:pPr>
            <a:endParaRPr lang="en-US" altLang="ja-JP" sz="1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2800" y="908720"/>
            <a:ext cx="8280400" cy="396044"/>
          </a:xfrm>
        </p:spPr>
        <p:txBody>
          <a:bodyPr/>
          <a:lstStyle>
            <a:lvl1pPr algn="ctr">
              <a:defRPr sz="3000" b="1">
                <a:solidFill>
                  <a:schemeClr val="accent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5743831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0071BC"/>
                </a:solidFill>
              </a:rPr>
              <a:pPr/>
              <a:t>‹#›</a:t>
            </a:fld>
            <a:endParaRPr lang="ja-JP" altLang="en-US" dirty="0">
              <a:solidFill>
                <a:srgbClr val="0071B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77845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サブカラー#2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bg2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0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rgbClr val="4D4D4D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0733676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ブラック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 userDrawn="1"/>
        </p:nvSpPr>
        <p:spPr bwMode="auto">
          <a:xfrm>
            <a:off x="0" y="0"/>
            <a:ext cx="9906000" cy="6858000"/>
          </a:xfrm>
          <a:prstGeom prst="roundRect">
            <a:avLst>
              <a:gd name="adj" fmla="val 0"/>
            </a:avLst>
          </a:pr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rtlCol="0" anchor="ctr">
            <a:spAutoFit/>
          </a:bodyPr>
          <a:lstStyle/>
          <a:p>
            <a:pPr algn="just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endParaRPr lang="ja-JP" altLang="en-US" sz="1600" dirty="0">
              <a:solidFill>
                <a:srgbClr val="4D4D4D"/>
              </a:solidFill>
              <a:cs typeface="メイリオ" pitchFamily="50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 sz="300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 bwMode="white">
          <a:xfrm>
            <a:off x="7437276" y="6592267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>
                <a:solidFill>
                  <a:srgbClr val="FFFFFF"/>
                </a:solidFill>
              </a:rPr>
              <a:pPr/>
              <a:t>‹#›</a:t>
            </a:fld>
            <a:endParaRPr lang="ja-JP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79526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セクション見出し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 6"/>
          <p:cNvGrpSpPr/>
          <p:nvPr userDrawn="1"/>
        </p:nvGrpSpPr>
        <p:grpSpPr bwMode="hidden">
          <a:xfrm>
            <a:off x="-1" y="0"/>
            <a:ext cx="9906002" cy="6858000"/>
            <a:chOff x="-1" y="0"/>
            <a:chExt cx="12192002" cy="6858000"/>
          </a:xfrm>
        </p:grpSpPr>
        <p:cxnSp>
          <p:nvCxnSpPr>
            <p:cNvPr id="8" name="直線コネクタ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コネクタ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グループ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直線コネクタ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線コネクタ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グループ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直線コネクタ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直線コネクタ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直線コネクタ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線コネクタ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直線コネクタ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直線コネクタ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コネクタ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コネクタ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コネクタ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コネクタ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直線コネクタ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グループ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直線コネクタ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線コネクタ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線コネクタ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線コネクタ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線コネクタ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直線コネクタ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52513" y="2541573"/>
            <a:ext cx="7800975" cy="2743200"/>
          </a:xfrm>
        </p:spPr>
        <p:txBody>
          <a:bodyPr anchor="b">
            <a:normAutofit/>
          </a:bodyPr>
          <a:lstStyle>
            <a:lvl1pPr latinLnBrk="0">
              <a:lnSpc>
                <a:spcPct val="85000"/>
              </a:lnSpc>
              <a:defRPr kumimoji="1" lang="ja-JP" sz="4388" cap="none" baseline="0">
                <a:solidFill>
                  <a:schemeClr val="tx1"/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52513" y="5431536"/>
            <a:ext cx="7800975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1625" b="0">
                <a:solidFill>
                  <a:schemeClr val="tx1"/>
                </a:solidFill>
              </a:defRPr>
            </a:lvl1pPr>
            <a:lvl2pPr marL="371475" indent="0" latinLnBrk="0">
              <a:buNone/>
              <a:defRPr kumimoji="1" lang="ja-JP" sz="1625"/>
            </a:lvl2pPr>
            <a:lvl3pPr marL="742950" indent="0" latinLnBrk="0">
              <a:buNone/>
              <a:defRPr kumimoji="1" lang="ja-JP" sz="1463"/>
            </a:lvl3pPr>
            <a:lvl4pPr marL="1114425" indent="0" latinLnBrk="0">
              <a:buNone/>
              <a:defRPr kumimoji="1" lang="ja-JP" sz="1300"/>
            </a:lvl4pPr>
            <a:lvl5pPr marL="1485900" indent="0" latinLnBrk="0">
              <a:buNone/>
              <a:defRPr kumimoji="1" lang="ja-JP" sz="1300"/>
            </a:lvl5pPr>
            <a:lvl6pPr marL="1857375" indent="0" latinLnBrk="0">
              <a:buNone/>
              <a:defRPr kumimoji="1" lang="ja-JP" sz="1300"/>
            </a:lvl6pPr>
            <a:lvl7pPr marL="2228850" indent="0" latinLnBrk="0">
              <a:buNone/>
              <a:defRPr kumimoji="1" lang="ja-JP" sz="1300"/>
            </a:lvl7pPr>
            <a:lvl8pPr marL="2600325" indent="0" latinLnBrk="0">
              <a:buNone/>
              <a:defRPr kumimoji="1" lang="ja-JP" sz="1300"/>
            </a:lvl8pPr>
            <a:lvl9pPr marL="2971800" indent="0" latinLnBrk="0">
              <a:buNone/>
              <a:defRPr kumimoji="1" lang="ja-JP"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cxnSp>
        <p:nvCxnSpPr>
          <p:cNvPr id="58" name="直線コネクタ 57"/>
          <p:cNvCxnSpPr/>
          <p:nvPr userDrawn="1"/>
        </p:nvCxnSpPr>
        <p:spPr>
          <a:xfrm>
            <a:off x="1052513" y="5294175"/>
            <a:ext cx="780097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38314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52513" y="1981201"/>
            <a:ext cx="3714750" cy="3810001"/>
          </a:xfrm>
          <a:prstGeom prst="rect">
            <a:avLst/>
          </a:prstGeom>
        </p:spPr>
        <p:txBody>
          <a:bodyPr>
            <a:normAutofit/>
          </a:bodyPr>
          <a:lstStyle>
            <a:lvl1pPr latinLnBrk="0">
              <a:defRPr kumimoji="1" lang="ja-JP" sz="1625"/>
            </a:lvl1pPr>
            <a:lvl2pPr latinLnBrk="0">
              <a:defRPr kumimoji="1" lang="ja-JP" sz="1463"/>
            </a:lvl2pPr>
            <a:lvl3pPr latinLnBrk="0">
              <a:defRPr kumimoji="1" lang="ja-JP" sz="1300"/>
            </a:lvl3pPr>
            <a:lvl4pPr latinLnBrk="0">
              <a:defRPr kumimoji="1" lang="ja-JP" sz="1138"/>
            </a:lvl4pPr>
            <a:lvl5pPr latinLnBrk="0">
              <a:defRPr kumimoji="1" lang="ja-JP" sz="1138"/>
            </a:lvl5pPr>
            <a:lvl6pPr latinLnBrk="0">
              <a:defRPr kumimoji="1" lang="ja-JP" sz="1463"/>
            </a:lvl6pPr>
            <a:lvl7pPr latinLnBrk="0">
              <a:defRPr kumimoji="1" lang="ja-JP" sz="1463"/>
            </a:lvl7pPr>
            <a:lvl8pPr latinLnBrk="0">
              <a:defRPr kumimoji="1" lang="ja-JP" sz="1463"/>
            </a:lvl8pPr>
            <a:lvl9pPr latinLnBrk="0">
              <a:defRPr kumimoji="1" lang="ja-JP" sz="14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138738" y="1981201"/>
            <a:ext cx="3714750" cy="3810001"/>
          </a:xfrm>
          <a:prstGeom prst="rect">
            <a:avLst/>
          </a:prstGeom>
        </p:spPr>
        <p:txBody>
          <a:bodyPr>
            <a:normAutofit/>
          </a:bodyPr>
          <a:lstStyle>
            <a:lvl1pPr latinLnBrk="0">
              <a:defRPr kumimoji="1" lang="ja-JP" sz="1625"/>
            </a:lvl1pPr>
            <a:lvl2pPr latinLnBrk="0">
              <a:defRPr kumimoji="1" lang="ja-JP" sz="1463"/>
            </a:lvl2pPr>
            <a:lvl3pPr latinLnBrk="0">
              <a:defRPr kumimoji="1" lang="ja-JP" sz="1300"/>
            </a:lvl3pPr>
            <a:lvl4pPr latinLnBrk="0">
              <a:defRPr kumimoji="1" lang="ja-JP" sz="1138"/>
            </a:lvl4pPr>
            <a:lvl5pPr latinLnBrk="0">
              <a:defRPr kumimoji="1" lang="ja-JP" sz="1138"/>
            </a:lvl5pPr>
            <a:lvl6pPr latinLnBrk="0">
              <a:defRPr kumimoji="1" lang="ja-JP" sz="1463"/>
            </a:lvl6pPr>
            <a:lvl7pPr latinLnBrk="0">
              <a:defRPr kumimoji="1" lang="ja-JP" sz="1463"/>
            </a:lvl7pPr>
            <a:lvl8pPr latinLnBrk="0">
              <a:defRPr kumimoji="1" lang="ja-JP" sz="1463"/>
            </a:lvl8pPr>
            <a:lvl9pPr latinLnBrk="0">
              <a:defRPr kumimoji="1" lang="ja-JP" sz="1463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7551409" y="6289679"/>
            <a:ext cx="784832" cy="222436"/>
          </a:xfrm>
          <a:prstGeom prst="rect">
            <a:avLst/>
          </a:prstGeom>
        </p:spPr>
        <p:txBody>
          <a:bodyPr/>
          <a:lstStyle/>
          <a:p>
            <a:fld id="{33B5CF7C-B333-48E1-A4A6-83A3C8B73AC0}" type="datetime1">
              <a:rPr lang="ja-JP" altLang="en-US">
                <a:solidFill>
                  <a:srgbClr val="4D4D4D"/>
                </a:solidFill>
              </a:rPr>
              <a:pPr/>
              <a:t>2016/11/30</a:t>
            </a:fld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95301" y="6289679"/>
            <a:ext cx="4979025" cy="222436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665567" y="6289679"/>
            <a:ext cx="746592" cy="222436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>
                <a:solidFill>
                  <a:srgbClr val="4D4D4D"/>
                </a:solidFill>
              </a:rPr>
              <a:pPr/>
              <a:t>‹#›</a:t>
            </a:fld>
            <a:endParaRPr lang="ja-JP" altLang="en-US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889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グループ 160"/>
          <p:cNvGrpSpPr/>
          <p:nvPr userDrawn="1"/>
        </p:nvGrpSpPr>
        <p:grpSpPr bwMode="hidden">
          <a:xfrm>
            <a:off x="-1" y="0"/>
            <a:ext cx="9906002" cy="6858000"/>
            <a:chOff x="-1" y="0"/>
            <a:chExt cx="12192002" cy="6858000"/>
          </a:xfrm>
        </p:grpSpPr>
        <p:cxnSp>
          <p:nvCxnSpPr>
            <p:cNvPr id="162" name="直線コネクタ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直線コネクタ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直線コネクタ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直線コネクタ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直線コネクタ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直線コネクタ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直線コネクタ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直線コネクタ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線コネクタ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線コネクタ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線コネクタ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線コネクタ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線コネクタ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線コネクタ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線コネクタ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グループ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直線コネクタ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線コネクタ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線コネクタ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線コネクタ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線コネクタ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グループ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直線コネクタ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直線コネクタ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直線コネクタ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直線コネクタ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直線コネクタ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直線コネクタ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線コネクタ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線コネクタ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線コネクタ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直線コネクタ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グループ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直線コネクタ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線コネクタ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線コネクタ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線コネクタ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線コネクタ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グループ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直線コネクタ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直線コネクタ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直線コネクタ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直線コネクタ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直線コネクタ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直線コネクタ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線コネクタ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線コネクタ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線コネクタ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線コネクタ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2" name="日付プレースホルダー 211"/>
          <p:cNvSpPr>
            <a:spLocks noGrp="1"/>
          </p:cNvSpPr>
          <p:nvPr>
            <p:ph type="dt" sz="half" idx="10"/>
          </p:nvPr>
        </p:nvSpPr>
        <p:spPr>
          <a:xfrm>
            <a:off x="7551409" y="6289679"/>
            <a:ext cx="784832" cy="222436"/>
          </a:xfrm>
          <a:prstGeom prst="rect">
            <a:avLst/>
          </a:prstGeom>
        </p:spPr>
        <p:txBody>
          <a:bodyPr/>
          <a:lstStyle/>
          <a:p>
            <a:fld id="{60A4083B-90AA-48CF-BAD5-00AA24D7F288}" type="datetime1">
              <a:rPr lang="ja-JP" altLang="en-US">
                <a:solidFill>
                  <a:srgbClr val="4D4D4D"/>
                </a:solidFill>
              </a:rPr>
              <a:pPr/>
              <a:t>2016/11/30</a:t>
            </a:fld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213" name="フッター プレースホルダー 212"/>
          <p:cNvSpPr>
            <a:spLocks noGrp="1"/>
          </p:cNvSpPr>
          <p:nvPr>
            <p:ph type="ftr" sz="quarter" idx="11"/>
          </p:nvPr>
        </p:nvSpPr>
        <p:spPr>
          <a:xfrm>
            <a:off x="495301" y="6289679"/>
            <a:ext cx="4979025" cy="222436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214" name="スライド番号プレースホルダー 213"/>
          <p:cNvSpPr>
            <a:spLocks noGrp="1"/>
          </p:cNvSpPr>
          <p:nvPr>
            <p:ph type="sldNum" sz="quarter" idx="12"/>
          </p:nvPr>
        </p:nvSpPr>
        <p:spPr>
          <a:xfrm>
            <a:off x="8665567" y="6289679"/>
            <a:ext cx="746592" cy="222436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>
                <a:solidFill>
                  <a:srgbClr val="4D4D4D"/>
                </a:solidFill>
              </a:rPr>
              <a:pPr/>
              <a:t>‹#›</a:t>
            </a:fld>
            <a:endParaRPr lang="ja-JP" altLang="en-US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321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52513" y="1818322"/>
            <a:ext cx="3714750" cy="6413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1463" b="0">
                <a:solidFill>
                  <a:schemeClr val="accent1"/>
                </a:solidFill>
              </a:defRPr>
            </a:lvl1pPr>
            <a:lvl2pPr marL="371475" indent="0" latinLnBrk="0">
              <a:buNone/>
              <a:defRPr kumimoji="1" lang="ja-JP" sz="1625" b="1"/>
            </a:lvl2pPr>
            <a:lvl3pPr marL="742950" indent="0" latinLnBrk="0">
              <a:buNone/>
              <a:defRPr kumimoji="1" lang="ja-JP" sz="1463" b="1"/>
            </a:lvl3pPr>
            <a:lvl4pPr marL="1114425" indent="0" latinLnBrk="0">
              <a:buNone/>
              <a:defRPr kumimoji="1" lang="ja-JP" sz="1300" b="1"/>
            </a:lvl4pPr>
            <a:lvl5pPr marL="1485900" indent="0" latinLnBrk="0">
              <a:buNone/>
              <a:defRPr kumimoji="1" lang="ja-JP" sz="1300" b="1"/>
            </a:lvl5pPr>
            <a:lvl6pPr marL="1857375" indent="0" latinLnBrk="0">
              <a:buNone/>
              <a:defRPr kumimoji="1" lang="ja-JP" sz="1300" b="1"/>
            </a:lvl6pPr>
            <a:lvl7pPr marL="2228850" indent="0" latinLnBrk="0">
              <a:buNone/>
              <a:defRPr kumimoji="1" lang="ja-JP" sz="1300" b="1"/>
            </a:lvl7pPr>
            <a:lvl8pPr marL="2600325" indent="0" latinLnBrk="0">
              <a:buNone/>
              <a:defRPr kumimoji="1" lang="ja-JP" sz="1300" b="1"/>
            </a:lvl8pPr>
            <a:lvl9pPr marL="2971800" indent="0" latinLnBrk="0">
              <a:buNone/>
              <a:defRPr kumimoji="1" lang="ja-JP"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52513" y="2503715"/>
            <a:ext cx="3714750" cy="3287487"/>
          </a:xfrm>
          <a:prstGeom prst="rect">
            <a:avLst/>
          </a:prstGeom>
        </p:spPr>
        <p:txBody>
          <a:bodyPr>
            <a:normAutofit/>
          </a:bodyPr>
          <a:lstStyle>
            <a:lvl1pPr latinLnBrk="0">
              <a:defRPr kumimoji="1" lang="ja-JP" sz="1463"/>
            </a:lvl1pPr>
            <a:lvl2pPr latinLnBrk="0">
              <a:defRPr kumimoji="1" lang="ja-JP" sz="1300"/>
            </a:lvl2pPr>
            <a:lvl3pPr latinLnBrk="0">
              <a:defRPr kumimoji="1" lang="ja-JP" sz="1138"/>
            </a:lvl3pPr>
            <a:lvl4pPr latinLnBrk="0">
              <a:defRPr kumimoji="1" lang="ja-JP" sz="975"/>
            </a:lvl4pPr>
            <a:lvl5pPr latinLnBrk="0">
              <a:defRPr kumimoji="1" lang="ja-JP" sz="975"/>
            </a:lvl5pPr>
            <a:lvl6pPr latinLnBrk="0">
              <a:defRPr kumimoji="1" lang="ja-JP" sz="1300"/>
            </a:lvl6pPr>
            <a:lvl7pPr latinLnBrk="0">
              <a:defRPr kumimoji="1" lang="ja-JP" sz="1300"/>
            </a:lvl7pPr>
            <a:lvl8pPr latinLnBrk="0">
              <a:defRPr kumimoji="1" lang="ja-JP" sz="1300"/>
            </a:lvl8pPr>
            <a:lvl9pPr latinLnBrk="0">
              <a:defRPr kumimoji="1" lang="ja-JP"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138738" y="1818322"/>
            <a:ext cx="3714750" cy="64135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latinLnBrk="0">
              <a:spcBef>
                <a:spcPts val="0"/>
              </a:spcBef>
              <a:buNone/>
              <a:defRPr kumimoji="1" lang="ja-JP" sz="1463" b="0">
                <a:solidFill>
                  <a:schemeClr val="accent1"/>
                </a:solidFill>
              </a:defRPr>
            </a:lvl1pPr>
            <a:lvl2pPr marL="371475" indent="0" latinLnBrk="0">
              <a:buNone/>
              <a:defRPr kumimoji="1" lang="ja-JP" sz="1625" b="1"/>
            </a:lvl2pPr>
            <a:lvl3pPr marL="742950" indent="0" latinLnBrk="0">
              <a:buNone/>
              <a:defRPr kumimoji="1" lang="ja-JP" sz="1463" b="1"/>
            </a:lvl3pPr>
            <a:lvl4pPr marL="1114425" indent="0" latinLnBrk="0">
              <a:buNone/>
              <a:defRPr kumimoji="1" lang="ja-JP" sz="1300" b="1"/>
            </a:lvl4pPr>
            <a:lvl5pPr marL="1485900" indent="0" latinLnBrk="0">
              <a:buNone/>
              <a:defRPr kumimoji="1" lang="ja-JP" sz="1300" b="1"/>
            </a:lvl5pPr>
            <a:lvl6pPr marL="1857375" indent="0" latinLnBrk="0">
              <a:buNone/>
              <a:defRPr kumimoji="1" lang="ja-JP" sz="1300" b="1"/>
            </a:lvl6pPr>
            <a:lvl7pPr marL="2228850" indent="0" latinLnBrk="0">
              <a:buNone/>
              <a:defRPr kumimoji="1" lang="ja-JP" sz="1300" b="1"/>
            </a:lvl7pPr>
            <a:lvl8pPr marL="2600325" indent="0" latinLnBrk="0">
              <a:buNone/>
              <a:defRPr kumimoji="1" lang="ja-JP" sz="1300" b="1"/>
            </a:lvl8pPr>
            <a:lvl9pPr marL="2971800" indent="0" latinLnBrk="0">
              <a:buNone/>
              <a:defRPr kumimoji="1" lang="ja-JP" sz="13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138738" y="2503715"/>
            <a:ext cx="3714750" cy="3287487"/>
          </a:xfrm>
          <a:prstGeom prst="rect">
            <a:avLst/>
          </a:prstGeom>
        </p:spPr>
        <p:txBody>
          <a:bodyPr>
            <a:normAutofit/>
          </a:bodyPr>
          <a:lstStyle>
            <a:lvl1pPr latinLnBrk="0">
              <a:defRPr kumimoji="1" lang="ja-JP" sz="1463"/>
            </a:lvl1pPr>
            <a:lvl2pPr latinLnBrk="0">
              <a:defRPr kumimoji="1" lang="ja-JP" sz="1300"/>
            </a:lvl2pPr>
            <a:lvl3pPr latinLnBrk="0">
              <a:defRPr kumimoji="1" lang="ja-JP" sz="1138"/>
            </a:lvl3pPr>
            <a:lvl4pPr latinLnBrk="0">
              <a:defRPr kumimoji="1" lang="ja-JP" sz="975"/>
            </a:lvl4pPr>
            <a:lvl5pPr latinLnBrk="0">
              <a:defRPr kumimoji="1" lang="ja-JP" sz="975"/>
            </a:lvl5pPr>
            <a:lvl6pPr latinLnBrk="0">
              <a:defRPr kumimoji="1" lang="ja-JP" sz="1300"/>
            </a:lvl6pPr>
            <a:lvl7pPr latinLnBrk="0">
              <a:defRPr kumimoji="1" lang="ja-JP" sz="1300"/>
            </a:lvl7pPr>
            <a:lvl8pPr latinLnBrk="0">
              <a:defRPr kumimoji="1" lang="ja-JP" sz="1300"/>
            </a:lvl8pPr>
            <a:lvl9pPr latinLnBrk="0">
              <a:defRPr kumimoji="1" lang="ja-JP"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7551409" y="6289679"/>
            <a:ext cx="784832" cy="222436"/>
          </a:xfrm>
          <a:prstGeom prst="rect">
            <a:avLst/>
          </a:prstGeom>
        </p:spPr>
        <p:txBody>
          <a:bodyPr/>
          <a:lstStyle/>
          <a:p>
            <a:fld id="{AE320762-5CBF-4210-AB54-376B091119F8}" type="datetime1">
              <a:rPr lang="ja-JP" altLang="en-US">
                <a:solidFill>
                  <a:srgbClr val="4D4D4D"/>
                </a:solidFill>
              </a:rPr>
              <a:pPr/>
              <a:t>2016/11/30</a:t>
            </a:fld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495301" y="6289679"/>
            <a:ext cx="4979025" cy="222436"/>
          </a:xfrm>
          <a:prstGeom prst="rect">
            <a:avLst/>
          </a:prstGeom>
        </p:spPr>
        <p:txBody>
          <a:bodyPr/>
          <a:lstStyle/>
          <a:p>
            <a:endParaRPr lang="ja-JP" altLang="en-US">
              <a:solidFill>
                <a:srgbClr val="4D4D4D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665567" y="6289679"/>
            <a:ext cx="746592" cy="222436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>
                <a:solidFill>
                  <a:srgbClr val="4D4D4D"/>
                </a:solidFill>
              </a:rPr>
              <a:pPr/>
              <a:t>‹#›</a:t>
            </a:fld>
            <a:endParaRPr lang="ja-JP" altLang="en-US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73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5821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1644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802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ブランク（ベースカラー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437276" y="6592323"/>
            <a:ext cx="2311400" cy="257113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 b="1">
                <a:solidFill>
                  <a:schemeClr val="tx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fld id="{FB3508C7-2FE0-4945-9CBD-863E05F850D2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634417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8595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0231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29305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70856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66439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14305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5611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3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slideLayout" Target="../slideLayouts/slideLayout68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slideLayout" Target="../slideLayouts/slideLayout6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13" Type="http://schemas.openxmlformats.org/officeDocument/2006/relationships/slideLayout" Target="../slideLayouts/slideLayout82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81.xml"/><Relationship Id="rId1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85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Relationship Id="rId14" Type="http://schemas.openxmlformats.org/officeDocument/2006/relationships/slideLayout" Target="../slideLayouts/slideLayout8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72480" y="152636"/>
            <a:ext cx="9361040" cy="39604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9329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63" r:id="rId2"/>
    <p:sldLayoutId id="2147483707" r:id="rId3"/>
    <p:sldLayoutId id="2147483710" r:id="rId4"/>
    <p:sldLayoutId id="2147483697" r:id="rId5"/>
    <p:sldLayoutId id="2147483698" r:id="rId6"/>
    <p:sldLayoutId id="2147483709" r:id="rId7"/>
    <p:sldLayoutId id="2147483708" r:id="rId8"/>
    <p:sldLayoutId id="2147483699" r:id="rId9"/>
    <p:sldLayoutId id="2147483700" r:id="rId10"/>
    <p:sldLayoutId id="2147483701" r:id="rId11"/>
    <p:sldLayoutId id="2147483706" r:id="rId12"/>
    <p:sldLayoutId id="2147483705" r:id="rId13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kumimoji="1" sz="22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72480" y="152636"/>
            <a:ext cx="9361040" cy="39604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39509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kumimoji="1" sz="22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72480" y="152636"/>
            <a:ext cx="9361040" cy="39604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48416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kumimoji="1" sz="22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72480" y="152636"/>
            <a:ext cx="9361040" cy="39604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6801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  <p:sldLayoutId id="2147483847" r:id="rId9"/>
    <p:sldLayoutId id="2147483848" r:id="rId10"/>
    <p:sldLayoutId id="2147483849" r:id="rId11"/>
    <p:sldLayoutId id="2147483850" r:id="rId12"/>
    <p:sldLayoutId id="2147483851" r:id="rId13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kumimoji="1" sz="22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72480" y="152636"/>
            <a:ext cx="9361040" cy="39604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92856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7" r:id="rId12"/>
    <p:sldLayoutId id="2147483878" r:id="rId13"/>
    <p:sldLayoutId id="2147483879" r:id="rId14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kumimoji="1" sz="22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272480" y="152636"/>
            <a:ext cx="9361040" cy="39604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0571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  <p:sldLayoutId id="2147483937" r:id="rId14"/>
    <p:sldLayoutId id="2147483938" r:id="rId15"/>
    <p:sldLayoutId id="2147483939" r:id="rId16"/>
    <p:sldLayoutId id="2147483940" r:id="rId17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kumimoji="1" sz="2200" kern="1200">
          <a:solidFill>
            <a:schemeClr val="tx1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0D64C-AC53-4A8B-814D-B3588C04E495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2016/11/30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90DA7-D2F2-4B4B-8C62-392806D6C1D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97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8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7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6.jpeg"/><Relationship Id="rId4" Type="http://schemas.openxmlformats.org/officeDocument/2006/relationships/diagramData" Target="../diagrams/data1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mailto:sosei.yama@ncnp.go.jp" TargetMode="Externa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74605" y="2060848"/>
            <a:ext cx="8856983" cy="1458861"/>
          </a:xfrm>
        </p:spPr>
        <p:txBody>
          <a:bodyPr wrap="square">
            <a:spAutoFit/>
          </a:bodyPr>
          <a:lstStyle/>
          <a:p>
            <a:r>
              <a:rPr lang="en-GB" altLang="ja-JP" sz="2500" dirty="0">
                <a:latin typeface="Meiryo UI" panose="020B0604030504040204" pitchFamily="50" charset="-128"/>
                <a:ea typeface="Meiryo UI" panose="020B0604030504040204" pitchFamily="50" charset="-128"/>
              </a:rPr>
              <a:t>Individual Placement and Support/</a:t>
            </a:r>
            <a:r>
              <a:rPr lang="ja-JP" altLang="en-US" sz="2500" dirty="0">
                <a:latin typeface="Meiryo UI" panose="020B0604030504040204" pitchFamily="50" charset="-128"/>
                <a:ea typeface="Meiryo UI" panose="020B0604030504040204" pitchFamily="50" charset="-128"/>
              </a:rPr>
              <a:t>個別型援助付き雇用</a:t>
            </a:r>
            <a:br>
              <a:rPr lang="en-US" altLang="ja-JP" sz="19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br>
              <a:rPr lang="en-US" altLang="ja-JP" sz="19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ja-JP" altLang="en-US" sz="3500" dirty="0">
                <a:latin typeface="Meiryo UI" panose="020B0604030504040204" pitchFamily="50" charset="-128"/>
                <a:ea typeface="Meiryo UI" panose="020B0604030504040204" pitchFamily="50" charset="-128"/>
              </a:rPr>
              <a:t>フィデリティ調査および個別追跡調査</a:t>
            </a:r>
            <a:endParaRPr kumimoji="1" lang="ja-JP" altLang="en-US" sz="3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タイトル 3"/>
          <p:cNvSpPr txBox="1">
            <a:spLocks/>
          </p:cNvSpPr>
          <p:nvPr/>
        </p:nvSpPr>
        <p:spPr bwMode="auto">
          <a:xfrm>
            <a:off x="1636853" y="4905164"/>
            <a:ext cx="6732488" cy="2105192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ctr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kumimoji="1" sz="3600" b="1" kern="120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</a:lstStyle>
          <a:p>
            <a:r>
              <a:rPr lang="ja-JP" altLang="en-US" sz="1900" dirty="0">
                <a:solidFill>
                  <a:srgbClr val="0071BC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山口 創生、水野雅之</a:t>
            </a:r>
            <a:endParaRPr lang="en-US" altLang="ja-JP" sz="1900" dirty="0">
              <a:solidFill>
                <a:srgbClr val="0071BC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900" b="0" dirty="0">
              <a:solidFill>
                <a:srgbClr val="0071BC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900" b="0" dirty="0">
                <a:solidFill>
                  <a:srgbClr val="0071BC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国立研究開発法人 国立精神・神経医療研究センター</a:t>
            </a:r>
            <a:endParaRPr lang="en-US" altLang="ja-JP" sz="1900" b="0" dirty="0">
              <a:solidFill>
                <a:srgbClr val="0071BC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900" b="0" dirty="0">
                <a:solidFill>
                  <a:srgbClr val="0071BC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精神保健研究所 社会復帰研究部</a:t>
            </a:r>
            <a:endParaRPr lang="en-US" altLang="ja-JP" sz="1900" b="0" dirty="0">
              <a:solidFill>
                <a:srgbClr val="0071BC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900" b="0" dirty="0">
              <a:solidFill>
                <a:srgbClr val="0071BC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900" b="0" dirty="0">
                <a:solidFill>
                  <a:srgbClr val="0071BC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Mail</a:t>
            </a:r>
            <a:r>
              <a:rPr lang="en-US" altLang="ja-JP" sz="1900" b="0">
                <a:solidFill>
                  <a:srgbClr val="0071BC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: sosei.yama@ncnp.go.jp</a:t>
            </a:r>
            <a:endParaRPr lang="en-US" altLang="ja-JP" sz="1900" b="0" dirty="0">
              <a:solidFill>
                <a:srgbClr val="0071BC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ja-JP" altLang="en-US" sz="2000" dirty="0">
              <a:solidFill>
                <a:srgbClr val="0071BC"/>
              </a:solidFill>
            </a:endParaRPr>
          </a:p>
        </p:txBody>
      </p:sp>
      <p:pic>
        <p:nvPicPr>
          <p:cNvPr id="4" name="Picture 19" descr="C:\Users\Sosei Yamaguchi\Desktop\精研記録\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630058" cy="1630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Sosei Yamaguchi\Desktop\精研記録\fukkibu 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553" y="-109664"/>
            <a:ext cx="2340260" cy="1755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3502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角丸四角形 8"/>
          <p:cNvSpPr/>
          <p:nvPr/>
        </p:nvSpPr>
        <p:spPr>
          <a:xfrm>
            <a:off x="3123338" y="2165307"/>
            <a:ext cx="2547332" cy="4270373"/>
          </a:xfrm>
          <a:prstGeom prst="roundRect">
            <a:avLst>
              <a:gd name="adj" fmla="val 1751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Ins="108000" bIns="36000" rtlCol="0" anchor="t" anchorCtr="0"/>
          <a:lstStyle/>
          <a:p>
            <a:pPr algn="ctr"/>
            <a:r>
              <a:rPr lang="ja-JP" altLang="en-US" sz="1500" b="1" dirty="0">
                <a:solidFill>
                  <a:prstClr val="black"/>
                </a:solidFill>
              </a:rPr>
              <a:t>平成</a:t>
            </a:r>
            <a:r>
              <a:rPr lang="en-US" altLang="ja-JP" sz="1500" b="1" dirty="0">
                <a:solidFill>
                  <a:prstClr val="black"/>
                </a:solidFill>
              </a:rPr>
              <a:t>29</a:t>
            </a:r>
            <a:r>
              <a:rPr lang="ja-JP" altLang="en-US" sz="1500" b="1" dirty="0">
                <a:solidFill>
                  <a:prstClr val="black"/>
                </a:solidFill>
              </a:rPr>
              <a:t>年度（</a:t>
            </a:r>
            <a:r>
              <a:rPr lang="en-US" altLang="ja-JP" sz="1500" b="1" dirty="0">
                <a:solidFill>
                  <a:prstClr val="black"/>
                </a:solidFill>
              </a:rPr>
              <a:t>2</a:t>
            </a:r>
            <a:r>
              <a:rPr lang="ja-JP" altLang="en-US" sz="1500" b="1" dirty="0">
                <a:solidFill>
                  <a:prstClr val="black"/>
                </a:solidFill>
              </a:rPr>
              <a:t>年目）</a:t>
            </a:r>
            <a:endParaRPr lang="en-US" altLang="ja-JP" sz="1500" b="1" dirty="0">
              <a:solidFill>
                <a:prstClr val="black"/>
              </a:solidFill>
            </a:endParaRPr>
          </a:p>
          <a:p>
            <a:endParaRPr lang="en-US" altLang="ja-JP" sz="1500" b="1" u="sng" dirty="0">
              <a:solidFill>
                <a:prstClr val="black"/>
              </a:solidFill>
              <a:latin typeface="ＭＳ Ｐゴシック"/>
            </a:endParaRPr>
          </a:p>
          <a:p>
            <a:r>
              <a:rPr lang="ja-JP" altLang="en-US" sz="1500" b="1" dirty="0">
                <a:solidFill>
                  <a:prstClr val="black"/>
                </a:solidFill>
              </a:rPr>
              <a:t>評価者間信頼性と併存的妥当性の検証、実施システムの再検討</a:t>
            </a:r>
            <a:endParaRPr lang="en-US" altLang="ja-JP" sz="1500" b="1" dirty="0">
              <a:solidFill>
                <a:prstClr val="black"/>
              </a:solidFill>
            </a:endParaRPr>
          </a:p>
          <a:p>
            <a:pPr algn="ctr"/>
            <a:endParaRPr lang="en-US" altLang="ja-JP" sz="900" b="1" dirty="0">
              <a:solidFill>
                <a:prstClr val="black"/>
              </a:solidFill>
              <a:latin typeface="ＭＳ Ｐゴシック"/>
            </a:endParaRPr>
          </a:p>
          <a:p>
            <a:pPr algn="ctr"/>
            <a:endParaRPr lang="en-US" altLang="ja-JP" sz="900" b="1" dirty="0">
              <a:solidFill>
                <a:prstClr val="black"/>
              </a:solidFill>
              <a:latin typeface="ＭＳ Ｐゴシック"/>
            </a:endParaRPr>
          </a:p>
          <a:p>
            <a:pPr marL="88900" indent="-88900"/>
            <a:r>
              <a:rPr lang="ja-JP" altLang="en-US" sz="1500" dirty="0">
                <a:solidFill>
                  <a:prstClr val="black"/>
                </a:solidFill>
              </a:rPr>
              <a:t>・</a:t>
            </a:r>
            <a:r>
              <a:rPr lang="ja-JP" altLang="en-US" sz="1500" u="sng" dirty="0">
                <a:solidFill>
                  <a:srgbClr val="FF0000"/>
                </a:solidFill>
              </a:rPr>
              <a:t>実践者と実践者</a:t>
            </a:r>
            <a:r>
              <a:rPr lang="ja-JP" altLang="en-US" sz="1500" dirty="0">
                <a:solidFill>
                  <a:prstClr val="black"/>
                </a:solidFill>
              </a:rPr>
              <a:t>によるフィデリティ尺度の得点付け</a:t>
            </a:r>
            <a:endParaRPr lang="en-US" altLang="ja-JP" sz="1500" dirty="0">
              <a:solidFill>
                <a:prstClr val="black"/>
              </a:solidFill>
            </a:endParaRPr>
          </a:p>
          <a:p>
            <a:pPr marL="88900" indent="-88900"/>
            <a:r>
              <a:rPr lang="ja-JP" altLang="en-US" sz="1500" dirty="0">
                <a:solidFill>
                  <a:prstClr val="black"/>
                </a:solidFill>
              </a:rPr>
              <a:t>・</a:t>
            </a:r>
            <a:r>
              <a:rPr lang="en-US" altLang="ja-JP" sz="1500" dirty="0">
                <a:solidFill>
                  <a:prstClr val="black"/>
                </a:solidFill>
              </a:rPr>
              <a:t>JIS-25</a:t>
            </a:r>
            <a:r>
              <a:rPr lang="ja-JP" altLang="en-US" sz="1500" dirty="0">
                <a:solidFill>
                  <a:prstClr val="black"/>
                </a:solidFill>
              </a:rPr>
              <a:t>と</a:t>
            </a:r>
            <a:r>
              <a:rPr lang="ja-JP" altLang="en-US" sz="1500" u="sng" dirty="0">
                <a:solidFill>
                  <a:prstClr val="black"/>
                </a:solidFill>
              </a:rPr>
              <a:t>就労率</a:t>
            </a:r>
            <a:r>
              <a:rPr lang="ja-JP" altLang="en-US" sz="1500" dirty="0">
                <a:solidFill>
                  <a:prstClr val="black"/>
                </a:solidFill>
              </a:rPr>
              <a:t>などのアウトカムや</a:t>
            </a:r>
            <a:r>
              <a:rPr lang="ja-JP" altLang="en-US" sz="1500" u="sng" dirty="0">
                <a:solidFill>
                  <a:prstClr val="black"/>
                </a:solidFill>
              </a:rPr>
              <a:t>その他のフィデリティ尺度</a:t>
            </a:r>
            <a:r>
              <a:rPr lang="ja-JP" altLang="en-US" sz="1500" dirty="0">
                <a:solidFill>
                  <a:prstClr val="black"/>
                </a:solidFill>
              </a:rPr>
              <a:t>の相関</a:t>
            </a:r>
            <a:endParaRPr lang="en-US" altLang="ja-JP" sz="1500" dirty="0">
              <a:solidFill>
                <a:prstClr val="black"/>
              </a:solidFill>
            </a:endParaRPr>
          </a:p>
          <a:p>
            <a:pPr marL="88900" indent="-88900"/>
            <a:r>
              <a:rPr lang="ja-JP" altLang="en-US" sz="1500" dirty="0">
                <a:solidFill>
                  <a:prstClr val="black"/>
                </a:solidFill>
              </a:rPr>
              <a:t>・実践家を含めた項目の再検討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5879038" y="1666826"/>
            <a:ext cx="2116298" cy="45059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ja-JP" altLang="en-US" sz="1500" b="1" dirty="0">
                <a:solidFill>
                  <a:prstClr val="black"/>
                </a:solidFill>
              </a:rPr>
              <a:t>平成</a:t>
            </a:r>
            <a:r>
              <a:rPr lang="en-US" altLang="ja-JP" sz="1500" b="1" dirty="0">
                <a:solidFill>
                  <a:prstClr val="black"/>
                </a:solidFill>
              </a:rPr>
              <a:t>30</a:t>
            </a:r>
            <a:r>
              <a:rPr lang="ja-JP" altLang="en-US" sz="1500" b="1" dirty="0">
                <a:solidFill>
                  <a:prstClr val="black"/>
                </a:solidFill>
              </a:rPr>
              <a:t>年度（</a:t>
            </a:r>
            <a:r>
              <a:rPr lang="en-US" altLang="ja-JP" sz="1500" b="1" dirty="0">
                <a:solidFill>
                  <a:prstClr val="black"/>
                </a:solidFill>
              </a:rPr>
              <a:t>3</a:t>
            </a:r>
            <a:r>
              <a:rPr lang="ja-JP" altLang="en-US" sz="1500" b="1" dirty="0">
                <a:solidFill>
                  <a:prstClr val="black"/>
                </a:solidFill>
              </a:rPr>
              <a:t>年目）</a:t>
            </a:r>
            <a:endParaRPr lang="en-US" altLang="ja-JP" sz="1500" b="1" dirty="0">
              <a:solidFill>
                <a:prstClr val="black"/>
              </a:solidFill>
            </a:endParaRPr>
          </a:p>
          <a:p>
            <a:endParaRPr lang="en-US" altLang="ja-JP" sz="1500" b="1" u="sng" dirty="0">
              <a:solidFill>
                <a:prstClr val="black"/>
              </a:solidFill>
              <a:latin typeface="ＭＳ Ｐゴシック"/>
            </a:endParaRPr>
          </a:p>
          <a:p>
            <a:r>
              <a:rPr lang="ja-JP" altLang="en-US" sz="1500" b="1" dirty="0">
                <a:solidFill>
                  <a:prstClr val="black"/>
                </a:solidFill>
                <a:latin typeface="ＭＳ Ｐゴシック"/>
              </a:rPr>
              <a:t>実現可能性と予測的妥当性の検証</a:t>
            </a:r>
            <a:endParaRPr lang="en-US" altLang="ja-JP" sz="1500" b="1" dirty="0">
              <a:solidFill>
                <a:prstClr val="black"/>
              </a:solidFill>
              <a:latin typeface="ＭＳ Ｐゴシック"/>
            </a:endParaRPr>
          </a:p>
          <a:p>
            <a:pPr algn="ctr"/>
            <a:endParaRPr lang="en-US" altLang="ja-JP" sz="900" b="1" dirty="0">
              <a:solidFill>
                <a:prstClr val="black"/>
              </a:solidFill>
              <a:latin typeface="ＭＳ Ｐゴシック"/>
            </a:endParaRPr>
          </a:p>
          <a:p>
            <a:pPr marL="88900" indent="-88900"/>
            <a:r>
              <a:rPr lang="ja-JP" altLang="en-US" sz="1500" dirty="0">
                <a:solidFill>
                  <a:prstClr val="black"/>
                </a:solidFill>
                <a:latin typeface="ＭＳ Ｐゴシック"/>
              </a:rPr>
              <a:t>・フィデリティ調査の時間測定</a:t>
            </a:r>
            <a:endParaRPr lang="en-US" altLang="ja-JP" sz="1500" dirty="0">
              <a:solidFill>
                <a:prstClr val="black"/>
              </a:solidFill>
              <a:latin typeface="ＭＳ Ｐゴシック"/>
            </a:endParaRPr>
          </a:p>
          <a:p>
            <a:pPr marL="88900" indent="-88900"/>
            <a:r>
              <a:rPr lang="ja-JP" altLang="en-US" sz="1500" dirty="0">
                <a:solidFill>
                  <a:prstClr val="black"/>
                </a:solidFill>
                <a:latin typeface="ＭＳ Ｐゴシック"/>
              </a:rPr>
              <a:t>・フィデリティ得点と</a:t>
            </a:r>
            <a:r>
              <a:rPr lang="ja-JP" altLang="en-US" sz="1500" u="sng" dirty="0">
                <a:solidFill>
                  <a:prstClr val="black"/>
                </a:solidFill>
                <a:latin typeface="ＭＳ Ｐゴシック"/>
              </a:rPr>
              <a:t>就労期間</a:t>
            </a:r>
            <a:r>
              <a:rPr lang="ja-JP" altLang="en-US" sz="1500" dirty="0">
                <a:solidFill>
                  <a:prstClr val="black"/>
                </a:solidFill>
                <a:latin typeface="ＭＳ Ｐゴシック"/>
              </a:rPr>
              <a:t>などのアウトカムとの比較</a:t>
            </a:r>
            <a:endParaRPr lang="en-US" altLang="ja-JP" sz="1500" dirty="0">
              <a:solidFill>
                <a:prstClr val="black"/>
              </a:solidFill>
              <a:latin typeface="ＭＳ Ｐゴシック"/>
            </a:endParaRPr>
          </a:p>
          <a:p>
            <a:pPr marL="88900" indent="-88900"/>
            <a:r>
              <a:rPr lang="ja-JP" altLang="en-US" sz="1500" dirty="0">
                <a:solidFill>
                  <a:prstClr val="black"/>
                </a:solidFill>
                <a:latin typeface="ＭＳ Ｐゴシック"/>
              </a:rPr>
              <a:t>・フィデリティ尺度における得点の変化とアウトカム（就労率等）の変化を比較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8112351" y="188640"/>
            <a:ext cx="1677186" cy="478853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just"/>
            <a:r>
              <a:rPr lang="ja-JP" altLang="en-US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実用性の高い日本版個別援助付き雇用フィデリティ尺度・マニュアルの完成</a:t>
            </a:r>
            <a:endParaRPr lang="en-US" altLang="ja-JP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just"/>
            <a:endParaRPr lang="en-US" altLang="ja-JP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just"/>
            <a:r>
              <a:rPr lang="en-US" altLang="ja-JP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IPS/</a:t>
            </a:r>
            <a:r>
              <a:rPr lang="ja-JP" altLang="en-US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援助付き雇用の支援ネットワークの構築</a:t>
            </a:r>
            <a:endParaRPr lang="en-US" altLang="ja-JP" b="1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endParaRPr lang="ja-JP" altLang="en-US" dirty="0">
              <a:solidFill>
                <a:prstClr val="black"/>
              </a:solidFill>
            </a:endParaRPr>
          </a:p>
        </p:txBody>
      </p:sp>
      <p:pic>
        <p:nvPicPr>
          <p:cNvPr id="26" name="Picture 4" descr="https://encrypted-tbn0.gstatic.com/images?q=tbn:ANd9GcRgeXldl3xTszvpLDIHK9blp-QOcKmbf_amrx9gzPZKwRfzxZaFf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0639" y="5517234"/>
            <a:ext cx="941977" cy="869517"/>
          </a:xfrm>
          <a:prstGeom prst="rect">
            <a:avLst/>
          </a:prstGeom>
          <a:noFill/>
        </p:spPr>
      </p:pic>
      <p:grpSp>
        <p:nvGrpSpPr>
          <p:cNvPr id="2" name="グループ化 1"/>
          <p:cNvGrpSpPr/>
          <p:nvPr/>
        </p:nvGrpSpPr>
        <p:grpSpPr>
          <a:xfrm>
            <a:off x="-332087" y="46880"/>
            <a:ext cx="9283031" cy="3078625"/>
            <a:chOff x="-324544" y="350375"/>
            <a:chExt cx="8568952" cy="3078625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2128" y="350375"/>
              <a:ext cx="720080" cy="7168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aphicFrame>
          <p:nvGraphicFramePr>
            <p:cNvPr id="6" name="図表 5"/>
            <p:cNvGraphicFramePr/>
            <p:nvPr>
              <p:extLst>
                <p:ext uri="{D42A27DB-BD31-4B8C-83A1-F6EECF244321}">
                  <p14:modId xmlns:p14="http://schemas.microsoft.com/office/powerpoint/2010/main" val="1211435168"/>
                </p:ext>
              </p:extLst>
            </p:nvPr>
          </p:nvGraphicFramePr>
          <p:xfrm>
            <a:off x="-324544" y="932534"/>
            <a:ext cx="8568952" cy="249646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4" name="円/楕円 3"/>
            <p:cNvSpPr/>
            <p:nvPr/>
          </p:nvSpPr>
          <p:spPr>
            <a:xfrm>
              <a:off x="946281" y="2969362"/>
              <a:ext cx="144016" cy="144016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円/楕円 4"/>
            <p:cNvSpPr/>
            <p:nvPr/>
          </p:nvSpPr>
          <p:spPr>
            <a:xfrm>
              <a:off x="2803033" y="2064495"/>
              <a:ext cx="216024" cy="216024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下矢印 18"/>
            <p:cNvSpPr/>
            <p:nvPr/>
          </p:nvSpPr>
          <p:spPr>
            <a:xfrm>
              <a:off x="1694602" y="2168860"/>
              <a:ext cx="216024" cy="360040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下矢印 19"/>
            <p:cNvSpPr/>
            <p:nvPr/>
          </p:nvSpPr>
          <p:spPr>
            <a:xfrm>
              <a:off x="3491880" y="1643544"/>
              <a:ext cx="216024" cy="360040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4211960" y="1731601"/>
              <a:ext cx="298227" cy="271234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4632128" y="812724"/>
              <a:ext cx="1647321" cy="504056"/>
            </a:xfrm>
            <a:prstGeom prst="rect">
              <a:avLst/>
            </a:prstGeom>
            <a:noFill/>
            <a:ln w="127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500" b="1" dirty="0">
                  <a:solidFill>
                    <a:prstClr val="black"/>
                  </a:solidFill>
                </a:rPr>
                <a:t>第</a:t>
              </a:r>
              <a:r>
                <a:rPr lang="en-US" altLang="ja-JP" sz="1500" b="1" dirty="0">
                  <a:solidFill>
                    <a:prstClr val="black"/>
                  </a:solidFill>
                </a:rPr>
                <a:t>3</a:t>
              </a:r>
              <a:r>
                <a:rPr lang="ja-JP" altLang="en-US" sz="1500" b="1" dirty="0">
                  <a:solidFill>
                    <a:prstClr val="black"/>
                  </a:solidFill>
                </a:rPr>
                <a:t>回</a:t>
              </a:r>
              <a:endParaRPr lang="en-US" altLang="ja-JP" sz="1500" b="1" dirty="0">
                <a:solidFill>
                  <a:prstClr val="black"/>
                </a:solidFill>
              </a:endParaRPr>
            </a:p>
            <a:p>
              <a:pPr algn="ctr"/>
              <a:r>
                <a:rPr lang="ja-JP" altLang="en-US" sz="1500" b="1" dirty="0">
                  <a:solidFill>
                    <a:prstClr val="black"/>
                  </a:solidFill>
                </a:rPr>
                <a:t>ﾌｨﾃﾞﾘﾃｨ調査</a:t>
              </a:r>
              <a:endParaRPr lang="en-US" altLang="ja-JP" sz="1500" b="1" dirty="0">
                <a:solidFill>
                  <a:prstClr val="black"/>
                </a:solidFill>
              </a:endParaRPr>
            </a:p>
            <a:p>
              <a:pPr algn="ctr"/>
              <a:r>
                <a:rPr lang="ja-JP" altLang="en-US" sz="1500" b="1" dirty="0">
                  <a:solidFill>
                    <a:prstClr val="black"/>
                  </a:solidFill>
                </a:rPr>
                <a:t>（約</a:t>
              </a:r>
              <a:r>
                <a:rPr lang="en-US" altLang="ja-JP" sz="1500" b="1" dirty="0">
                  <a:solidFill>
                    <a:prstClr val="black"/>
                  </a:solidFill>
                </a:rPr>
                <a:t>10-15</a:t>
              </a:r>
              <a:r>
                <a:rPr lang="ja-JP" altLang="en-US" sz="1500" b="1" dirty="0">
                  <a:solidFill>
                    <a:prstClr val="black"/>
                  </a:solidFill>
                </a:rPr>
                <a:t>事業所）</a:t>
              </a:r>
            </a:p>
            <a:p>
              <a:pPr algn="ctr"/>
              <a:endParaRPr lang="ja-JP" altLang="en-US" sz="1500" b="1" dirty="0">
                <a:solidFill>
                  <a:prstClr val="black"/>
                </a:solidFill>
              </a:endParaRPr>
            </a:p>
          </p:txBody>
        </p:sp>
        <p:sp>
          <p:nvSpPr>
            <p:cNvPr id="25" name="下矢印 24"/>
            <p:cNvSpPr/>
            <p:nvPr/>
          </p:nvSpPr>
          <p:spPr>
            <a:xfrm>
              <a:off x="5210295" y="1352520"/>
              <a:ext cx="216024" cy="360040"/>
            </a:xfrm>
            <a:prstGeom prst="downArrow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prstClr val="white"/>
                </a:solidFill>
              </a:endParaRPr>
            </a:p>
          </p:txBody>
        </p:sp>
        <p:pic>
          <p:nvPicPr>
            <p:cNvPr id="27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9756" y="624093"/>
              <a:ext cx="720080" cy="7168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正方形/長方形 27"/>
            <p:cNvSpPr/>
            <p:nvPr/>
          </p:nvSpPr>
          <p:spPr>
            <a:xfrm>
              <a:off x="2946564" y="1084253"/>
              <a:ext cx="1518955" cy="504056"/>
            </a:xfrm>
            <a:prstGeom prst="rect">
              <a:avLst/>
            </a:prstGeom>
            <a:noFill/>
            <a:ln w="127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500" b="1" dirty="0">
                  <a:solidFill>
                    <a:prstClr val="black"/>
                  </a:solidFill>
                </a:rPr>
                <a:t>第</a:t>
              </a:r>
              <a:r>
                <a:rPr lang="en-US" altLang="ja-JP" sz="1500" b="1" dirty="0">
                  <a:solidFill>
                    <a:prstClr val="black"/>
                  </a:solidFill>
                </a:rPr>
                <a:t>2</a:t>
              </a:r>
              <a:r>
                <a:rPr lang="ja-JP" altLang="en-US" sz="1500" b="1" dirty="0">
                  <a:solidFill>
                    <a:prstClr val="black"/>
                  </a:solidFill>
                </a:rPr>
                <a:t>回</a:t>
              </a:r>
              <a:endParaRPr lang="en-US" altLang="ja-JP" sz="1500" b="1" dirty="0">
                <a:solidFill>
                  <a:prstClr val="black"/>
                </a:solidFill>
              </a:endParaRPr>
            </a:p>
            <a:p>
              <a:pPr algn="ctr"/>
              <a:r>
                <a:rPr lang="ja-JP" altLang="en-US" sz="1500" b="1" dirty="0">
                  <a:solidFill>
                    <a:prstClr val="black"/>
                  </a:solidFill>
                </a:rPr>
                <a:t>ﾌｨﾃﾞﾘﾃｨ調査</a:t>
              </a:r>
              <a:endParaRPr lang="en-US" altLang="ja-JP" sz="1500" b="1" dirty="0">
                <a:solidFill>
                  <a:prstClr val="black"/>
                </a:solidFill>
              </a:endParaRPr>
            </a:p>
            <a:p>
              <a:pPr algn="ctr"/>
              <a:r>
                <a:rPr lang="ja-JP" altLang="en-US" sz="1500" b="1" dirty="0">
                  <a:solidFill>
                    <a:prstClr val="black"/>
                  </a:solidFill>
                </a:rPr>
                <a:t>（約</a:t>
              </a:r>
              <a:r>
                <a:rPr lang="en-US" altLang="ja-JP" sz="1500" b="1" dirty="0">
                  <a:solidFill>
                    <a:prstClr val="black"/>
                  </a:solidFill>
                </a:rPr>
                <a:t>15</a:t>
              </a:r>
              <a:r>
                <a:rPr lang="ja-JP" altLang="en-US" sz="1500" b="1" dirty="0">
                  <a:solidFill>
                    <a:prstClr val="black"/>
                  </a:solidFill>
                </a:rPr>
                <a:t>事業所）</a:t>
              </a:r>
            </a:p>
            <a:p>
              <a:pPr algn="ctr"/>
              <a:endParaRPr lang="ja-JP" altLang="en-US" sz="1500" b="1" dirty="0">
                <a:solidFill>
                  <a:prstClr val="black"/>
                </a:solidFill>
              </a:endParaRPr>
            </a:p>
          </p:txBody>
        </p:sp>
        <p:pic>
          <p:nvPicPr>
            <p:cNvPr id="29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7186" y="1113509"/>
              <a:ext cx="720080" cy="7168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正方形/長方形 29"/>
            <p:cNvSpPr/>
            <p:nvPr/>
          </p:nvSpPr>
          <p:spPr>
            <a:xfrm>
              <a:off x="1018289" y="1484202"/>
              <a:ext cx="1526179" cy="504056"/>
            </a:xfrm>
            <a:prstGeom prst="rect">
              <a:avLst/>
            </a:prstGeom>
            <a:noFill/>
            <a:ln w="1270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500" b="1" dirty="0">
                  <a:solidFill>
                    <a:prstClr val="black"/>
                  </a:solidFill>
                </a:rPr>
                <a:t>第</a:t>
              </a:r>
              <a:r>
                <a:rPr lang="en-US" altLang="ja-JP" sz="1500" b="1" dirty="0">
                  <a:solidFill>
                    <a:prstClr val="black"/>
                  </a:solidFill>
                </a:rPr>
                <a:t>1</a:t>
              </a:r>
              <a:r>
                <a:rPr lang="ja-JP" altLang="en-US" sz="1500" b="1" dirty="0">
                  <a:solidFill>
                    <a:prstClr val="black"/>
                  </a:solidFill>
                </a:rPr>
                <a:t>回</a:t>
              </a:r>
              <a:endParaRPr lang="en-US" altLang="ja-JP" sz="1500" b="1" dirty="0">
                <a:solidFill>
                  <a:prstClr val="black"/>
                </a:solidFill>
              </a:endParaRPr>
            </a:p>
            <a:p>
              <a:pPr algn="ctr"/>
              <a:r>
                <a:rPr lang="ja-JP" altLang="en-US" sz="1500" b="1" dirty="0">
                  <a:solidFill>
                    <a:prstClr val="black"/>
                  </a:solidFill>
                </a:rPr>
                <a:t>ﾌｨﾃﾞﾘﾃｨ調査</a:t>
              </a:r>
              <a:endParaRPr lang="en-US" altLang="ja-JP" sz="1500" b="1" dirty="0">
                <a:solidFill>
                  <a:prstClr val="black"/>
                </a:solidFill>
              </a:endParaRPr>
            </a:p>
            <a:p>
              <a:pPr algn="ctr"/>
              <a:r>
                <a:rPr lang="ja-JP" altLang="en-US" sz="1500" b="1" dirty="0">
                  <a:solidFill>
                    <a:prstClr val="black"/>
                  </a:solidFill>
                </a:rPr>
                <a:t>（約</a:t>
              </a:r>
              <a:r>
                <a:rPr lang="en-US" altLang="ja-JP" sz="1500" b="1" dirty="0">
                  <a:solidFill>
                    <a:prstClr val="black"/>
                  </a:solidFill>
                </a:rPr>
                <a:t>15</a:t>
              </a:r>
              <a:r>
                <a:rPr lang="ja-JP" altLang="en-US" sz="1500" b="1" dirty="0">
                  <a:solidFill>
                    <a:prstClr val="black"/>
                  </a:solidFill>
                </a:rPr>
                <a:t>事業所）</a:t>
              </a:r>
            </a:p>
          </p:txBody>
        </p:sp>
      </p:grpSp>
      <p:sp>
        <p:nvSpPr>
          <p:cNvPr id="31" name="角丸四角形 30"/>
          <p:cNvSpPr/>
          <p:nvPr/>
        </p:nvSpPr>
        <p:spPr>
          <a:xfrm>
            <a:off x="669605" y="2650290"/>
            <a:ext cx="2262251" cy="409107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r>
              <a:rPr lang="ja-JP" altLang="en-US" sz="1500" b="1" dirty="0">
                <a:solidFill>
                  <a:prstClr val="black"/>
                </a:solidFill>
              </a:rPr>
              <a:t>平成</a:t>
            </a:r>
            <a:r>
              <a:rPr lang="en-US" altLang="ja-JP" sz="1500" b="1" dirty="0">
                <a:solidFill>
                  <a:prstClr val="black"/>
                </a:solidFill>
              </a:rPr>
              <a:t>28</a:t>
            </a:r>
            <a:r>
              <a:rPr lang="ja-JP" altLang="en-US" sz="1500" b="1" dirty="0">
                <a:solidFill>
                  <a:prstClr val="black"/>
                </a:solidFill>
              </a:rPr>
              <a:t>年度（</a:t>
            </a:r>
            <a:r>
              <a:rPr lang="en-US" altLang="ja-JP" sz="1500" b="1" dirty="0">
                <a:solidFill>
                  <a:prstClr val="black"/>
                </a:solidFill>
              </a:rPr>
              <a:t>1</a:t>
            </a:r>
            <a:r>
              <a:rPr lang="ja-JP" altLang="en-US" sz="1500" b="1" dirty="0">
                <a:solidFill>
                  <a:prstClr val="black"/>
                </a:solidFill>
              </a:rPr>
              <a:t>年目）</a:t>
            </a:r>
            <a:endParaRPr lang="en-US" altLang="ja-JP" sz="1500" b="1" dirty="0">
              <a:solidFill>
                <a:prstClr val="black"/>
              </a:solidFill>
            </a:endParaRPr>
          </a:p>
          <a:p>
            <a:endParaRPr lang="en-US" altLang="ja-JP" sz="900" u="sng" dirty="0">
              <a:solidFill>
                <a:prstClr val="black"/>
              </a:solidFill>
            </a:endParaRPr>
          </a:p>
          <a:p>
            <a:r>
              <a:rPr lang="ja-JP" altLang="en-US" sz="1500" b="1" dirty="0">
                <a:solidFill>
                  <a:prstClr val="black"/>
                </a:solidFill>
              </a:rPr>
              <a:t>評価者間信頼性と併存的妥当性の検証、項目の再検討</a:t>
            </a:r>
            <a:endParaRPr lang="en-US" altLang="ja-JP" sz="1500" b="1" dirty="0">
              <a:solidFill>
                <a:prstClr val="black"/>
              </a:solidFill>
            </a:endParaRPr>
          </a:p>
          <a:p>
            <a:pPr algn="ctr"/>
            <a:endParaRPr lang="en-US" altLang="ja-JP" sz="900" b="1" dirty="0">
              <a:solidFill>
                <a:prstClr val="black"/>
              </a:solidFill>
            </a:endParaRPr>
          </a:p>
          <a:p>
            <a:pPr marL="88900" indent="-88900"/>
            <a:r>
              <a:rPr lang="ja-JP" altLang="en-US" sz="1500" dirty="0">
                <a:solidFill>
                  <a:prstClr val="black"/>
                </a:solidFill>
              </a:rPr>
              <a:t>・</a:t>
            </a:r>
            <a:r>
              <a:rPr lang="ja-JP" altLang="en-US" sz="1500" u="sng" dirty="0">
                <a:solidFill>
                  <a:srgbClr val="FF0000"/>
                </a:solidFill>
              </a:rPr>
              <a:t>研究員と実践者</a:t>
            </a:r>
            <a:r>
              <a:rPr lang="ja-JP" altLang="en-US" sz="1500" dirty="0">
                <a:solidFill>
                  <a:prstClr val="black"/>
                </a:solidFill>
              </a:rPr>
              <a:t>によるフィデリティ尺度の得点付け</a:t>
            </a:r>
            <a:endParaRPr lang="en-US" altLang="ja-JP" sz="1500" dirty="0">
              <a:solidFill>
                <a:prstClr val="black"/>
              </a:solidFill>
            </a:endParaRPr>
          </a:p>
          <a:p>
            <a:pPr marL="88900" indent="-88900"/>
            <a:r>
              <a:rPr lang="ja-JP" altLang="en-US" sz="1500" dirty="0">
                <a:solidFill>
                  <a:prstClr val="black"/>
                </a:solidFill>
              </a:rPr>
              <a:t>・</a:t>
            </a:r>
            <a:r>
              <a:rPr lang="en-US" altLang="ja-JP" sz="1500" dirty="0">
                <a:solidFill>
                  <a:prstClr val="black"/>
                </a:solidFill>
              </a:rPr>
              <a:t>JIS-25</a:t>
            </a:r>
            <a:r>
              <a:rPr lang="ja-JP" altLang="en-US" sz="1500" dirty="0">
                <a:solidFill>
                  <a:prstClr val="black"/>
                </a:solidFill>
              </a:rPr>
              <a:t>と</a:t>
            </a:r>
            <a:r>
              <a:rPr lang="ja-JP" altLang="en-US" sz="1500" u="sng" dirty="0">
                <a:solidFill>
                  <a:prstClr val="black"/>
                </a:solidFill>
              </a:rPr>
              <a:t>就労率</a:t>
            </a:r>
            <a:r>
              <a:rPr lang="ja-JP" altLang="en-US" sz="1500" dirty="0">
                <a:solidFill>
                  <a:prstClr val="black"/>
                </a:solidFill>
              </a:rPr>
              <a:t>などのアウトカムや</a:t>
            </a:r>
            <a:r>
              <a:rPr lang="ja-JP" altLang="en-US" sz="1500" u="sng" dirty="0">
                <a:solidFill>
                  <a:prstClr val="black"/>
                </a:solidFill>
              </a:rPr>
              <a:t>その他のフィデリティ尺度</a:t>
            </a:r>
            <a:r>
              <a:rPr lang="ja-JP" altLang="en-US" sz="1500" dirty="0">
                <a:solidFill>
                  <a:prstClr val="black"/>
                </a:solidFill>
              </a:rPr>
              <a:t>の相関</a:t>
            </a:r>
            <a:endParaRPr lang="en-US" altLang="ja-JP" sz="1500" dirty="0">
              <a:solidFill>
                <a:prstClr val="black"/>
              </a:solidFill>
            </a:endParaRPr>
          </a:p>
          <a:p>
            <a:pPr marL="88900" indent="-88900"/>
            <a:r>
              <a:rPr lang="ja-JP" altLang="en-US" sz="1500" dirty="0">
                <a:solidFill>
                  <a:prstClr val="black"/>
                </a:solidFill>
              </a:rPr>
              <a:t>・実践家を含めた項目の再検討</a:t>
            </a:r>
            <a:endParaRPr lang="en-US" altLang="ja-JP" sz="1500" dirty="0">
              <a:solidFill>
                <a:prstClr val="black"/>
              </a:solidFill>
            </a:endParaRPr>
          </a:p>
          <a:p>
            <a:pPr marL="88900" indent="-88900"/>
            <a:r>
              <a:rPr lang="ja-JP" altLang="en-US" sz="1500" dirty="0">
                <a:solidFill>
                  <a:prstClr val="black"/>
                </a:solidFill>
              </a:rPr>
              <a:t>・アウトカムの測定</a:t>
            </a:r>
          </a:p>
        </p:txBody>
      </p:sp>
      <p:pic>
        <p:nvPicPr>
          <p:cNvPr id="32" name="Picture 7" descr="https://encrypted-tbn1.gstatic.com/images?q=tbn:ANd9GcSKlnHKGeslq4Ii6i9vtCPGyLl47RrcFWM9foyWIYeQV6LyAdb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81578" y="6098607"/>
            <a:ext cx="697850" cy="576289"/>
          </a:xfrm>
          <a:prstGeom prst="rect">
            <a:avLst/>
          </a:prstGeom>
          <a:noFill/>
        </p:spPr>
      </p:pic>
      <p:pic>
        <p:nvPicPr>
          <p:cNvPr id="33" name="Picture 5" descr="C:\Users\社会復帰相談部\Favorites\Desktop\絵\images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29257" y="5327142"/>
            <a:ext cx="904164" cy="665946"/>
          </a:xfrm>
          <a:prstGeom prst="rect">
            <a:avLst/>
          </a:prstGeom>
          <a:noFill/>
        </p:spPr>
      </p:pic>
      <p:sp>
        <p:nvSpPr>
          <p:cNvPr id="3" name="AutoShape 4" descr="「time」の画像検索結果"/>
          <p:cNvSpPr>
            <a:spLocks noChangeAspect="1" noChangeArrowheads="1"/>
          </p:cNvSpPr>
          <p:nvPr/>
        </p:nvSpPr>
        <p:spPr bwMode="auto">
          <a:xfrm>
            <a:off x="168540" y="-144463"/>
            <a:ext cx="3302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541" y="5327142"/>
            <a:ext cx="943990" cy="712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821" y="3609020"/>
            <a:ext cx="1482165" cy="117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正方形/長方形 33"/>
          <p:cNvSpPr/>
          <p:nvPr/>
        </p:nvSpPr>
        <p:spPr>
          <a:xfrm>
            <a:off x="3340460" y="6508900"/>
            <a:ext cx="6198150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900" b="1" dirty="0">
                <a:solidFill>
                  <a:srgbClr val="1F497D">
                    <a:lumMod val="10000"/>
                  </a:srgbClr>
                </a:solidFill>
              </a:rPr>
              <a:t>図</a:t>
            </a:r>
            <a:r>
              <a:rPr lang="en-US" altLang="ja-JP" sz="1900" b="1" dirty="0">
                <a:solidFill>
                  <a:srgbClr val="1F497D">
                    <a:lumMod val="10000"/>
                  </a:srgbClr>
                </a:solidFill>
              </a:rPr>
              <a:t>3 </a:t>
            </a:r>
            <a:r>
              <a:rPr lang="ja-JP" altLang="en-US" sz="1900" b="1" dirty="0">
                <a:solidFill>
                  <a:srgbClr val="1F497D">
                    <a:lumMod val="10000"/>
                  </a:srgbClr>
                </a:solidFill>
              </a:rPr>
              <a:t>研究概要と</a:t>
            </a:r>
            <a:r>
              <a:rPr lang="en-US" altLang="ja-JP" sz="1900" b="1" dirty="0">
                <a:solidFill>
                  <a:srgbClr val="1F497D">
                    <a:lumMod val="10000"/>
                  </a:srgbClr>
                </a:solidFill>
              </a:rPr>
              <a:t>3</a:t>
            </a:r>
            <a:r>
              <a:rPr lang="ja-JP" altLang="en-US" sz="1900" b="1" dirty="0">
                <a:solidFill>
                  <a:srgbClr val="1F497D">
                    <a:lumMod val="10000"/>
                  </a:srgbClr>
                </a:solidFill>
              </a:rPr>
              <a:t>年間のスケジュール</a:t>
            </a:r>
            <a:endParaRPr lang="ja-JP" altLang="en-US" sz="19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139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個別追跡調査</a:t>
            </a:r>
            <a:endParaRPr kumimoji="1" lang="en-GB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36" y="5733256"/>
            <a:ext cx="998066" cy="1011493"/>
          </a:xfrm>
          <a:prstGeom prst="rect">
            <a:avLst/>
          </a:prstGeom>
        </p:spPr>
      </p:pic>
      <p:cxnSp>
        <p:nvCxnSpPr>
          <p:cNvPr id="7" name="直線矢印コネクタ 6"/>
          <p:cNvCxnSpPr/>
          <p:nvPr/>
        </p:nvCxnSpPr>
        <p:spPr>
          <a:xfrm>
            <a:off x="532604" y="1556792"/>
            <a:ext cx="8856984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正方形/長方形 8"/>
          <p:cNvSpPr/>
          <p:nvPr/>
        </p:nvSpPr>
        <p:spPr>
          <a:xfrm>
            <a:off x="272480" y="836712"/>
            <a:ext cx="167545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2017</a:t>
            </a:r>
            <a:r>
              <a:rPr kumimoji="0" lang="ja-JP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0" lang="en-US" altLang="ja-JP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0" lang="ja-JP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0" lang="en-US" altLang="ja-JP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kumimoji="0" lang="ja-JP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日～</a:t>
            </a:r>
            <a:endParaRPr kumimoji="0" lang="en-US" altLang="ja-JP" sz="15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</a:t>
            </a:r>
            <a:r>
              <a:rPr kumimoji="0" lang="ja-JP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0" lang="en-US" altLang="ja-JP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0" lang="ja-JP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080539" y="836711"/>
            <a:ext cx="176419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2018</a:t>
            </a:r>
            <a:r>
              <a:rPr kumimoji="0" lang="ja-JP" altLang="en-US" sz="1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0" lang="en-US" altLang="ja-JP" sz="1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</a:t>
            </a:r>
            <a:r>
              <a:rPr kumimoji="0" lang="ja-JP" altLang="en-US" sz="1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0" lang="en-US" altLang="ja-JP" sz="1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0" lang="ja-JP" altLang="en-US" sz="15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kumimoji="0" lang="en-GB" sz="15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977335" y="840080"/>
            <a:ext cx="183620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2019</a:t>
            </a:r>
            <a:r>
              <a:rPr kumimoji="0" lang="ja-JP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kumimoji="0" lang="en-US" altLang="ja-JP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6</a:t>
            </a:r>
            <a:r>
              <a:rPr kumimoji="0" lang="ja-JP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</a:t>
            </a:r>
            <a:r>
              <a:rPr kumimoji="0" lang="en-US" altLang="ja-JP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30</a:t>
            </a:r>
            <a:r>
              <a:rPr kumimoji="0" lang="ja-JP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日</a:t>
            </a:r>
            <a:endParaRPr kumimoji="0" lang="en-GB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699" y="5374816"/>
            <a:ext cx="780087" cy="716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正方形/長方形 12"/>
          <p:cNvSpPr/>
          <p:nvPr/>
        </p:nvSpPr>
        <p:spPr>
          <a:xfrm>
            <a:off x="128464" y="1844824"/>
            <a:ext cx="2736304" cy="37887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サービスを開始した</a:t>
            </a:r>
            <a:r>
              <a:rPr kumimoji="0" lang="ja-JP" altLang="en-US" sz="19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全利用者と見学者</a:t>
            </a:r>
            <a:r>
              <a:rPr kumimoji="0" lang="en-US" altLang="ja-JP" sz="1900" b="1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00" b="0" i="0" u="sng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スタッフ</a:t>
            </a: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基本属性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臨床状態（</a:t>
            </a:r>
            <a:r>
              <a:rPr kumimoji="0" lang="en-US" altLang="ja-JP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GAF</a:t>
            </a: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等）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就労に関する希望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00" b="0" i="0" u="sng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利用者</a:t>
            </a:r>
            <a:r>
              <a:rPr kumimoji="0" lang="en-US" altLang="ja-JP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**</a:t>
            </a: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モチベーション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altLang="ja-JP" sz="1900" kern="0" noProof="0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QOL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836876" y="1844824"/>
            <a:ext cx="2376264" cy="301005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00" b="1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BL</a:t>
            </a:r>
            <a:r>
              <a:rPr kumimoji="0" lang="ja-JP" alt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調査を完了した人</a:t>
            </a:r>
            <a:endParaRPr kumimoji="0" lang="en-US" altLang="ja-JP" sz="1900" b="1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00" b="0" i="0" u="sng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スタッフ</a:t>
            </a: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就労状況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入院状況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defRPr/>
            </a:pPr>
            <a:r>
              <a:rPr kumimoji="0" lang="ja-JP" altLang="en-US" sz="1900" u="sng" kern="0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利用者</a:t>
            </a:r>
            <a:r>
              <a:rPr kumimoji="0" lang="en-US" altLang="ja-JP" sz="1900" kern="0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**</a:t>
            </a:r>
            <a:r>
              <a:rPr kumimoji="0" lang="ja-JP" altLang="en-US" sz="1900" kern="0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endParaRPr kumimoji="0" lang="en-US" altLang="ja-JP" sz="1900" kern="0" dirty="0">
              <a:solidFill>
                <a:srgbClr val="4D4D4D">
                  <a:lumMod val="50000"/>
                </a:srgb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lvl="0" indent="-34290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kumimoji="0" lang="en-US" altLang="ja-JP" sz="1900" kern="0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QOL</a:t>
            </a:r>
          </a:p>
          <a:p>
            <a:pPr marL="342900" lvl="0" indent="-34290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  <a:defRPr/>
            </a:pPr>
            <a:r>
              <a:rPr kumimoji="0" lang="en-US" altLang="ja-JP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INSPIRE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360746" y="5947992"/>
            <a:ext cx="3403496" cy="8340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見学者は年齢、性別、診断のみ</a:t>
            </a: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*</a:t>
            </a:r>
            <a:r>
              <a: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自記式調査票（同意者のみ）</a:t>
            </a:r>
            <a:endParaRPr kumimoji="0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405329" y="1851585"/>
            <a:ext cx="2376264" cy="21544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900" b="1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BL</a:t>
            </a:r>
            <a:r>
              <a:rPr kumimoji="0" lang="ja-JP" altLang="en-US" sz="1900" b="1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調査を完了した人</a:t>
            </a:r>
            <a:endParaRPr kumimoji="0" lang="en-US" altLang="ja-JP" sz="1900" b="1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900" b="0" i="0" u="sng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スタッフ</a:t>
            </a: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：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就労状況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marR="0" lvl="0" indent="-34290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Char char="-"/>
              <a:tabLst/>
              <a:defRPr/>
            </a:pPr>
            <a:r>
              <a:rPr kumimoji="0" lang="ja-JP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入院状況</a:t>
            </a: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R="0" lvl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altLang="ja-JP" sz="19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4360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具体的な作業</a:t>
            </a:r>
            <a:endParaRPr kumimoji="1" lang="en-GB" dirty="0"/>
          </a:p>
        </p:txBody>
      </p:sp>
      <p:sp>
        <p:nvSpPr>
          <p:cNvPr id="3" name="正方形/長方形 2"/>
          <p:cNvSpPr/>
          <p:nvPr/>
        </p:nvSpPr>
        <p:spPr>
          <a:xfrm>
            <a:off x="173746" y="800708"/>
            <a:ext cx="9541060" cy="17266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1900" b="1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調査説明と同意取り</a:t>
            </a:r>
            <a:endParaRPr lang="en-US" altLang="ja-JP" sz="1900" dirty="0">
              <a:solidFill>
                <a:srgbClr val="4D4D4D">
                  <a:lumMod val="50000"/>
                </a:srgb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ja-JP" altLang="en-US" sz="1900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</a:t>
            </a:r>
            <a:r>
              <a:rPr lang="en-US" altLang="ja-JP" sz="1900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</a:t>
            </a:r>
            <a:r>
              <a:rPr lang="ja-JP" altLang="en-US" sz="1900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同意書と説明資料はこちらで用意します。</a:t>
            </a:r>
            <a:endParaRPr lang="en-US" altLang="ja-JP" sz="1900" dirty="0">
              <a:solidFill>
                <a:srgbClr val="4D4D4D">
                  <a:lumMod val="50000"/>
                </a:srgb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 algn="just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ja-JP" altLang="en-US" sz="1900" b="1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ベースライン調査と追跡調査の実施とエクセルファイルへの書き込み</a:t>
            </a:r>
            <a:endParaRPr lang="en-US" altLang="ja-JP" sz="1900" b="1" dirty="0">
              <a:solidFill>
                <a:srgbClr val="4D4D4D">
                  <a:lumMod val="50000"/>
                </a:srgb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just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ja-JP" altLang="en-US" sz="1900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</a:t>
            </a:r>
            <a:r>
              <a:rPr lang="en-US" altLang="ja-JP" sz="1900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</a:t>
            </a:r>
            <a:r>
              <a:rPr lang="ja-JP" altLang="en-US" sz="1900" dirty="0">
                <a:solidFill>
                  <a:srgbClr val="4D4D4D">
                    <a:lumMod val="50000"/>
                  </a:srgb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下記のファイルを用意しますので、ご記入いただけますと幸いです。</a:t>
            </a:r>
            <a:endParaRPr lang="en-US" altLang="ja-JP" sz="1900" b="1" dirty="0">
              <a:solidFill>
                <a:srgbClr val="4D4D4D">
                  <a:lumMod val="50000"/>
                </a:srgbClr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92" y="2888940"/>
            <a:ext cx="9207388" cy="1465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92" y="4696577"/>
            <a:ext cx="8943975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0320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 bwMode="auto">
          <a:xfrm rot="10800000" flipV="1">
            <a:off x="0" y="0"/>
            <a:ext cx="9906000" cy="449855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/>
        </p:spPr>
        <p:txBody>
          <a:bodyPr lIns="0" tIns="0" rIns="0" bIns="0" rtlCol="0" anchor="ctr">
            <a:noAutofit/>
          </a:bodyPr>
          <a:lstStyle/>
          <a:p>
            <a:pPr algn="ctr">
              <a:lnSpc>
                <a:spcPct val="140000"/>
              </a:lnSpc>
              <a:spcBef>
                <a:spcPct val="0"/>
              </a:spcBef>
              <a:spcAft>
                <a:spcPts val="600"/>
              </a:spcAft>
            </a:pPr>
            <a:r>
              <a:rPr lang="ja-JP" altLang="en-US" sz="3600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ご協力、何卒よろしくお願い申し上げます。</a:t>
            </a:r>
            <a:endParaRPr kumimoji="1" lang="ja-JP" altLang="en-US" sz="3600" dirty="0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 </a:t>
            </a:r>
          </a:p>
        </p:txBody>
      </p:sp>
      <p:cxnSp>
        <p:nvCxnSpPr>
          <p:cNvPr id="23" name="直線コネクタ 22"/>
          <p:cNvCxnSpPr/>
          <p:nvPr/>
        </p:nvCxnSpPr>
        <p:spPr bwMode="gray">
          <a:xfrm flipV="1">
            <a:off x="4953000" y="4653136"/>
            <a:ext cx="0" cy="2040978"/>
          </a:xfrm>
          <a:prstGeom prst="line">
            <a:avLst/>
          </a:prstGeom>
          <a:ln w="6350">
            <a:solidFill>
              <a:schemeClr val="tx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AutoShape 3"/>
          <p:cNvSpPr>
            <a:spLocks noChangeArrowheads="1"/>
          </p:cNvSpPr>
          <p:nvPr/>
        </p:nvSpPr>
        <p:spPr bwMode="gray">
          <a:xfrm>
            <a:off x="1460612" y="5013170"/>
            <a:ext cx="4032586" cy="1338828"/>
          </a:xfrm>
          <a:prstGeom prst="roundRect">
            <a:avLst>
              <a:gd name="adj" fmla="val 0"/>
            </a:avLst>
          </a:prstGeom>
          <a:noFill/>
          <a:ln w="6350">
            <a:noFill/>
          </a:ln>
          <a:effectLst/>
          <a:extLst/>
        </p:spPr>
        <p:txBody>
          <a:bodyPr wrap="square" lIns="0" tIns="0" rIns="0" bIns="0" anchor="t" anchorCtr="0">
            <a:sp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ja-JP" altLang="en-US" sz="19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国立研究開発法人</a:t>
            </a:r>
            <a:endParaRPr lang="en-US" altLang="ja-JP" sz="19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ja-JP" altLang="en-US" sz="19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国立精神・神経医療研究センター</a:t>
            </a:r>
            <a:endParaRPr lang="en-US" altLang="ja-JP" sz="19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ja-JP" altLang="en-US" sz="19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精神保健研究所 社会復帰研究部</a:t>
            </a:r>
            <a:endParaRPr lang="en-US" altLang="ja-JP" sz="19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ja-JP" sz="15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http://www.ncnp.go.jp/nimh/fukki/</a:t>
            </a:r>
          </a:p>
        </p:txBody>
      </p:sp>
      <p:sp>
        <p:nvSpPr>
          <p:cNvPr id="26" name="AutoShape 3"/>
          <p:cNvSpPr>
            <a:spLocks noChangeArrowheads="1"/>
          </p:cNvSpPr>
          <p:nvPr/>
        </p:nvSpPr>
        <p:spPr bwMode="gray">
          <a:xfrm>
            <a:off x="5200441" y="4777097"/>
            <a:ext cx="1908212" cy="354956"/>
          </a:xfrm>
          <a:prstGeom prst="roundRect">
            <a:avLst>
              <a:gd name="adj" fmla="val 0"/>
            </a:avLst>
          </a:prstGeom>
          <a:noFill/>
          <a:ln w="28575">
            <a:solidFill>
              <a:schemeClr val="tx2"/>
            </a:solidFill>
          </a:ln>
          <a:effectLst/>
          <a:extLst/>
        </p:spPr>
        <p:txBody>
          <a:bodyPr wrap="square" lIns="180000" tIns="72000" rIns="180000" bIns="36000" anchor="ctr" anchorCtr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ja-JP" altLang="en-US" sz="15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問い合わせ先</a:t>
            </a:r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gray">
          <a:xfrm>
            <a:off x="5200441" y="5286637"/>
            <a:ext cx="4666462" cy="134294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 w="6350">
            <a:noFill/>
            <a:prstDash val="sysDot"/>
          </a:ln>
          <a:effectLst/>
          <a:extLst/>
        </p:spPr>
        <p:txBody>
          <a:bodyPr wrap="square" lIns="72000" tIns="72000" rIns="72000" bIns="54000" anchor="t" anchorCtr="0">
            <a:spAutoFit/>
          </a:bodyPr>
          <a:lstStyle/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ja-JP" altLang="en-US" sz="19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山口創生</a:t>
            </a:r>
            <a:endParaRPr lang="en-US" altLang="ja-JP" sz="19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ja-JP" altLang="en-US" sz="1500" dirty="0">
                <a:solidFill>
                  <a:schemeClr val="tx2"/>
                </a:solidFill>
                <a:latin typeface="Calibri" panose="020F0502020204030204" pitchFamily="34" charset="0"/>
                <a:ea typeface="Meiryo UI" panose="020B0604030504040204" pitchFamily="50" charset="-128"/>
                <a:cs typeface="Meiryo UI" panose="020B0604030504040204" pitchFamily="50" charset="-128"/>
              </a:rPr>
              <a:t>〒</a:t>
            </a:r>
            <a:r>
              <a:rPr lang="en-US" altLang="ja-JP" sz="1500" dirty="0">
                <a:solidFill>
                  <a:schemeClr val="tx2"/>
                </a:solidFill>
                <a:latin typeface="Calibri" panose="020F0502020204030204" pitchFamily="34" charset="0"/>
                <a:ea typeface="Meiryo UI" panose="020B0604030504040204" pitchFamily="50" charset="-128"/>
                <a:cs typeface="Meiryo UI" panose="020B0604030504040204" pitchFamily="50" charset="-128"/>
              </a:rPr>
              <a:t>187-8553 </a:t>
            </a:r>
            <a:r>
              <a:rPr lang="ja-JP" altLang="en-US" sz="1500" dirty="0">
                <a:solidFill>
                  <a:schemeClr val="tx2"/>
                </a:solidFill>
                <a:latin typeface="Calibri" panose="020F0502020204030204" pitchFamily="34" charset="0"/>
                <a:ea typeface="Meiryo UI" panose="020B0604030504040204" pitchFamily="50" charset="-128"/>
                <a:cs typeface="Meiryo UI" panose="020B0604030504040204" pitchFamily="50" charset="-128"/>
              </a:rPr>
              <a:t>東京都小平市小川東町</a:t>
            </a:r>
            <a:r>
              <a:rPr lang="en-US" altLang="ja-JP" sz="1500" dirty="0">
                <a:solidFill>
                  <a:schemeClr val="tx2"/>
                </a:solidFill>
                <a:latin typeface="Calibri" panose="020F0502020204030204" pitchFamily="34" charset="0"/>
                <a:ea typeface="Meiryo UI" panose="020B0604030504040204" pitchFamily="50" charset="-128"/>
                <a:cs typeface="Meiryo UI" panose="020B0604030504040204" pitchFamily="50" charset="-128"/>
              </a:rPr>
              <a:t>4-1-1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ja-JP" sz="1500" dirty="0">
                <a:solidFill>
                  <a:schemeClr val="tx2"/>
                </a:solidFill>
                <a:latin typeface="Calibri" panose="020F0502020204030204" pitchFamily="34" charset="0"/>
                <a:ea typeface="Meiryo UI" panose="020B0604030504040204" pitchFamily="50" charset="-128"/>
                <a:cs typeface="Meiryo UI" panose="020B0604030504040204" pitchFamily="50" charset="-128"/>
              </a:rPr>
              <a:t>Tel: 042-346-2168  Fax: 042-346-2168 </a:t>
            </a:r>
          </a:p>
          <a:p>
            <a:pPr>
              <a:spcBef>
                <a:spcPct val="0"/>
              </a:spcBef>
              <a:spcAft>
                <a:spcPts val="600"/>
              </a:spcAft>
            </a:pPr>
            <a:r>
              <a:rPr lang="en-US" altLang="ja-JP" sz="1500" dirty="0">
                <a:solidFill>
                  <a:schemeClr val="tx2"/>
                </a:solidFill>
                <a:latin typeface="Calibri" panose="020F0502020204030204" pitchFamily="34" charset="0"/>
                <a:ea typeface="Meiryo UI" panose="020B0604030504040204" pitchFamily="50" charset="-128"/>
                <a:cs typeface="Meiryo UI" panose="020B0604030504040204" pitchFamily="50" charset="-128"/>
              </a:rPr>
              <a:t>Mail: sosei.yama@ncnp.go.jp</a:t>
            </a:r>
            <a:endParaRPr lang="en-US" altLang="ja-JP" sz="1500" dirty="0">
              <a:solidFill>
                <a:schemeClr val="tx2"/>
              </a:solidFill>
              <a:latin typeface="Calibri" panose="020F0502020204030204" pitchFamily="34" charset="0"/>
              <a:ea typeface="Meiryo UI" panose="020B0604030504040204" pitchFamily="50" charset="-128"/>
              <a:cs typeface="Meiryo UI" panose="020B0604030504040204" pitchFamily="50" charset="-128"/>
              <a:hlinkClick r:id="rId2"/>
            </a:endParaRPr>
          </a:p>
        </p:txBody>
      </p:sp>
      <p:pic>
        <p:nvPicPr>
          <p:cNvPr id="12" name="Picture 4" descr="http://www.ncnp.go.jp/nimh/fukki/images/kab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9237" y="5417769"/>
            <a:ext cx="919731" cy="1080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Sosei Yamaguchi\Desktop\精研記録\fukkibu logo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1772" y="4750894"/>
            <a:ext cx="2460614" cy="184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11060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 Design">
  <a:themeElements>
    <a:clrScheme name="PowerPoint Design">
      <a:dk1>
        <a:srgbClr val="4D4D4D"/>
      </a:dk1>
      <a:lt1>
        <a:srgbClr val="FFFFFF"/>
      </a:lt1>
      <a:dk2>
        <a:srgbClr val="0071BC"/>
      </a:dk2>
      <a:lt2>
        <a:srgbClr val="EAEAEA"/>
      </a:lt2>
      <a:accent1>
        <a:srgbClr val="E2F1FA"/>
      </a:accent1>
      <a:accent2>
        <a:srgbClr val="FF5050"/>
      </a:accent2>
      <a:accent3>
        <a:srgbClr val="FFE5E5"/>
      </a:accent3>
      <a:accent4>
        <a:srgbClr val="FFFFFF"/>
      </a:accent4>
      <a:accent5>
        <a:srgbClr val="FFFFFF"/>
      </a:accent5>
      <a:accent6>
        <a:srgbClr val="000000"/>
      </a:accent6>
      <a:hlink>
        <a:srgbClr val="FFFFFF"/>
      </a:hlink>
      <a:folHlink>
        <a:srgbClr val="FFFFFF"/>
      </a:folHlink>
    </a:clrScheme>
    <a:fontScheme name="メイリオ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round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>
        <a:spAutoFit/>
      </a:bodyPr>
      <a:lstStyle>
        <a:defPPr algn="just">
          <a:lnSpc>
            <a:spcPct val="140000"/>
          </a:lnSpc>
          <a:spcBef>
            <a:spcPct val="0"/>
          </a:spcBef>
          <a:spcAft>
            <a:spcPts val="600"/>
          </a:spcAft>
          <a:defRPr sz="1600" dirty="0">
            <a:solidFill>
              <a:srgbClr val="4D4D4D"/>
            </a:solidFill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1_PowerPoint Design">
  <a:themeElements>
    <a:clrScheme name="PowerPoint Design">
      <a:dk1>
        <a:srgbClr val="4D4D4D"/>
      </a:dk1>
      <a:lt1>
        <a:srgbClr val="FFFFFF"/>
      </a:lt1>
      <a:dk2>
        <a:srgbClr val="0071BC"/>
      </a:dk2>
      <a:lt2>
        <a:srgbClr val="EAEAEA"/>
      </a:lt2>
      <a:accent1>
        <a:srgbClr val="E2F1FA"/>
      </a:accent1>
      <a:accent2>
        <a:srgbClr val="FF5050"/>
      </a:accent2>
      <a:accent3>
        <a:srgbClr val="FFE5E5"/>
      </a:accent3>
      <a:accent4>
        <a:srgbClr val="FFFFFF"/>
      </a:accent4>
      <a:accent5>
        <a:srgbClr val="FFFFFF"/>
      </a:accent5>
      <a:accent6>
        <a:srgbClr val="000000"/>
      </a:accent6>
      <a:hlink>
        <a:srgbClr val="FFFFFF"/>
      </a:hlink>
      <a:folHlink>
        <a:srgbClr val="FFFFFF"/>
      </a:folHlink>
    </a:clrScheme>
    <a:fontScheme name="メイリオ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round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>
        <a:spAutoFit/>
      </a:bodyPr>
      <a:lstStyle>
        <a:defPPr algn="just">
          <a:lnSpc>
            <a:spcPct val="140000"/>
          </a:lnSpc>
          <a:spcBef>
            <a:spcPct val="0"/>
          </a:spcBef>
          <a:spcAft>
            <a:spcPts val="600"/>
          </a:spcAft>
          <a:defRPr sz="1600" dirty="0">
            <a:solidFill>
              <a:srgbClr val="4D4D4D"/>
            </a:solidFill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</a:spDef>
  </a:objectDefaults>
  <a:extraClrSchemeLst/>
</a:theme>
</file>

<file path=ppt/theme/theme3.xml><?xml version="1.0" encoding="utf-8"?>
<a:theme xmlns:a="http://schemas.openxmlformats.org/drawingml/2006/main" name="3_PowerPoint Design">
  <a:themeElements>
    <a:clrScheme name="PowerPoint Design">
      <a:dk1>
        <a:srgbClr val="4D4D4D"/>
      </a:dk1>
      <a:lt1>
        <a:srgbClr val="FFFFFF"/>
      </a:lt1>
      <a:dk2>
        <a:srgbClr val="0071BC"/>
      </a:dk2>
      <a:lt2>
        <a:srgbClr val="EAEAEA"/>
      </a:lt2>
      <a:accent1>
        <a:srgbClr val="E2F1FA"/>
      </a:accent1>
      <a:accent2>
        <a:srgbClr val="FF5050"/>
      </a:accent2>
      <a:accent3>
        <a:srgbClr val="FFE5E5"/>
      </a:accent3>
      <a:accent4>
        <a:srgbClr val="FFFFFF"/>
      </a:accent4>
      <a:accent5>
        <a:srgbClr val="FFFFFF"/>
      </a:accent5>
      <a:accent6>
        <a:srgbClr val="000000"/>
      </a:accent6>
      <a:hlink>
        <a:srgbClr val="FFFFFF"/>
      </a:hlink>
      <a:folHlink>
        <a:srgbClr val="FFFFFF"/>
      </a:folHlink>
    </a:clrScheme>
    <a:fontScheme name="メイリオ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round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>
        <a:spAutoFit/>
      </a:bodyPr>
      <a:lstStyle>
        <a:defPPr algn="just">
          <a:lnSpc>
            <a:spcPct val="140000"/>
          </a:lnSpc>
          <a:spcBef>
            <a:spcPct val="0"/>
          </a:spcBef>
          <a:spcAft>
            <a:spcPts val="600"/>
          </a:spcAft>
          <a:defRPr sz="1600" dirty="0">
            <a:solidFill>
              <a:srgbClr val="4D4D4D"/>
            </a:solidFill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</a:spDef>
  </a:objectDefaults>
  <a:extraClrSchemeLst/>
</a:theme>
</file>

<file path=ppt/theme/theme4.xml><?xml version="1.0" encoding="utf-8"?>
<a:theme xmlns:a="http://schemas.openxmlformats.org/drawingml/2006/main" name="4_PowerPoint Design">
  <a:themeElements>
    <a:clrScheme name="PowerPoint Design">
      <a:dk1>
        <a:srgbClr val="4D4D4D"/>
      </a:dk1>
      <a:lt1>
        <a:srgbClr val="FFFFFF"/>
      </a:lt1>
      <a:dk2>
        <a:srgbClr val="0071BC"/>
      </a:dk2>
      <a:lt2>
        <a:srgbClr val="EAEAEA"/>
      </a:lt2>
      <a:accent1>
        <a:srgbClr val="E2F1FA"/>
      </a:accent1>
      <a:accent2>
        <a:srgbClr val="FF5050"/>
      </a:accent2>
      <a:accent3>
        <a:srgbClr val="FFE5E5"/>
      </a:accent3>
      <a:accent4>
        <a:srgbClr val="FFFFFF"/>
      </a:accent4>
      <a:accent5>
        <a:srgbClr val="FFFFFF"/>
      </a:accent5>
      <a:accent6>
        <a:srgbClr val="000000"/>
      </a:accent6>
      <a:hlink>
        <a:srgbClr val="FFFFFF"/>
      </a:hlink>
      <a:folHlink>
        <a:srgbClr val="FFFFFF"/>
      </a:folHlink>
    </a:clrScheme>
    <a:fontScheme name="メイリオ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round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>
        <a:spAutoFit/>
      </a:bodyPr>
      <a:lstStyle>
        <a:defPPr algn="just">
          <a:lnSpc>
            <a:spcPct val="140000"/>
          </a:lnSpc>
          <a:spcBef>
            <a:spcPct val="0"/>
          </a:spcBef>
          <a:spcAft>
            <a:spcPts val="600"/>
          </a:spcAft>
          <a:defRPr sz="1600" dirty="0">
            <a:solidFill>
              <a:srgbClr val="4D4D4D"/>
            </a:solidFill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</a:spDef>
  </a:objectDefaults>
  <a:extraClrSchemeLst/>
</a:theme>
</file>

<file path=ppt/theme/theme5.xml><?xml version="1.0" encoding="utf-8"?>
<a:theme xmlns:a="http://schemas.openxmlformats.org/drawingml/2006/main" name="5_PowerPoint Design">
  <a:themeElements>
    <a:clrScheme name="PowerPoint Design">
      <a:dk1>
        <a:srgbClr val="4D4D4D"/>
      </a:dk1>
      <a:lt1>
        <a:srgbClr val="FFFFFF"/>
      </a:lt1>
      <a:dk2>
        <a:srgbClr val="0071BC"/>
      </a:dk2>
      <a:lt2>
        <a:srgbClr val="EAEAEA"/>
      </a:lt2>
      <a:accent1>
        <a:srgbClr val="E2F1FA"/>
      </a:accent1>
      <a:accent2>
        <a:srgbClr val="FF5050"/>
      </a:accent2>
      <a:accent3>
        <a:srgbClr val="FFE5E5"/>
      </a:accent3>
      <a:accent4>
        <a:srgbClr val="FFFFFF"/>
      </a:accent4>
      <a:accent5>
        <a:srgbClr val="FFFFFF"/>
      </a:accent5>
      <a:accent6>
        <a:srgbClr val="000000"/>
      </a:accent6>
      <a:hlink>
        <a:srgbClr val="FFFFFF"/>
      </a:hlink>
      <a:folHlink>
        <a:srgbClr val="FFFFFF"/>
      </a:folHlink>
    </a:clrScheme>
    <a:fontScheme name="メイリオ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round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>
        <a:spAutoFit/>
      </a:bodyPr>
      <a:lstStyle>
        <a:defPPr algn="just">
          <a:lnSpc>
            <a:spcPct val="140000"/>
          </a:lnSpc>
          <a:spcBef>
            <a:spcPct val="0"/>
          </a:spcBef>
          <a:spcAft>
            <a:spcPts val="600"/>
          </a:spcAft>
          <a:defRPr sz="1600" dirty="0">
            <a:solidFill>
              <a:srgbClr val="4D4D4D"/>
            </a:solidFill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</a:spDef>
  </a:objectDefaults>
  <a:extraClrSchemeLst/>
</a:theme>
</file>

<file path=ppt/theme/theme6.xml><?xml version="1.0" encoding="utf-8"?>
<a:theme xmlns:a="http://schemas.openxmlformats.org/drawingml/2006/main" name="8_PowerPoint Design">
  <a:themeElements>
    <a:clrScheme name="PowerPoint Design">
      <a:dk1>
        <a:srgbClr val="4D4D4D"/>
      </a:dk1>
      <a:lt1>
        <a:srgbClr val="FFFFFF"/>
      </a:lt1>
      <a:dk2>
        <a:srgbClr val="0071BC"/>
      </a:dk2>
      <a:lt2>
        <a:srgbClr val="EAEAEA"/>
      </a:lt2>
      <a:accent1>
        <a:srgbClr val="E2F1FA"/>
      </a:accent1>
      <a:accent2>
        <a:srgbClr val="FF5050"/>
      </a:accent2>
      <a:accent3>
        <a:srgbClr val="FFE5E5"/>
      </a:accent3>
      <a:accent4>
        <a:srgbClr val="FFFFFF"/>
      </a:accent4>
      <a:accent5>
        <a:srgbClr val="FFFFFF"/>
      </a:accent5>
      <a:accent6>
        <a:srgbClr val="000000"/>
      </a:accent6>
      <a:hlink>
        <a:srgbClr val="FFFFFF"/>
      </a:hlink>
      <a:folHlink>
        <a:srgbClr val="FFFFFF"/>
      </a:folHlink>
    </a:clrScheme>
    <a:fontScheme name="メイリオ">
      <a:majorFont>
        <a:latin typeface="メイリオ"/>
        <a:ea typeface="メイリオ"/>
        <a:cs typeface=""/>
      </a:majorFont>
      <a:minorFont>
        <a:latin typeface="メイリオ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round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0" tIns="0" rIns="0" bIns="0">
        <a:spAutoFit/>
      </a:bodyPr>
      <a:lstStyle>
        <a:defPPr algn="just">
          <a:lnSpc>
            <a:spcPct val="140000"/>
          </a:lnSpc>
          <a:spcBef>
            <a:spcPct val="0"/>
          </a:spcBef>
          <a:spcAft>
            <a:spcPts val="600"/>
          </a:spcAft>
          <a:defRPr sz="1600" dirty="0">
            <a:solidFill>
              <a:srgbClr val="4D4D4D"/>
            </a:solidFill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</a:spDef>
  </a:objectDefaults>
  <a:extraClrSchemeLst/>
</a:theme>
</file>

<file path=ppt/theme/theme7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19770</TotalTime>
  <Words>402</Words>
  <Application>Microsoft Office PowerPoint</Application>
  <PresentationFormat>A4 210 x 297 mm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7</vt:i4>
      </vt:variant>
      <vt:variant>
        <vt:lpstr>スライド タイトル</vt:lpstr>
      </vt:variant>
      <vt:variant>
        <vt:i4>5</vt:i4>
      </vt:variant>
    </vt:vector>
  </HeadingPairs>
  <TitlesOfParts>
    <vt:vector size="18" baseType="lpstr">
      <vt:lpstr>Meiryo UI</vt:lpstr>
      <vt:lpstr>ＭＳ Ｐゴシック</vt:lpstr>
      <vt:lpstr>メイリオ</vt:lpstr>
      <vt:lpstr>Arial</vt:lpstr>
      <vt:lpstr>Calibri</vt:lpstr>
      <vt:lpstr>Wingdings</vt:lpstr>
      <vt:lpstr>PowerPoint Design</vt:lpstr>
      <vt:lpstr>1_PowerPoint Design</vt:lpstr>
      <vt:lpstr>3_PowerPoint Design</vt:lpstr>
      <vt:lpstr>4_PowerPoint Design</vt:lpstr>
      <vt:lpstr>5_PowerPoint Design</vt:lpstr>
      <vt:lpstr>8_PowerPoint Design</vt:lpstr>
      <vt:lpstr>Office テーマ</vt:lpstr>
      <vt:lpstr>Individual Placement and Support/個別型援助付き雇用  フィデリティ調査および個別追跡調査</vt:lpstr>
      <vt:lpstr>PowerPoint プレゼンテーション</vt:lpstr>
      <vt:lpstr>個別追跡調査</vt:lpstr>
      <vt:lpstr>具体的な作業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パワーポイントの品質と生産性を向上させるデザイン・テンプレート</dc:title>
  <dc:creator>鈴木　春人</dc:creator>
  <cp:lastModifiedBy>社会復帰部</cp:lastModifiedBy>
  <cp:revision>1575</cp:revision>
  <cp:lastPrinted>2016-11-30T01:57:13Z</cp:lastPrinted>
  <dcterms:created xsi:type="dcterms:W3CDTF">2013-06-19T15:30:58Z</dcterms:created>
  <dcterms:modified xsi:type="dcterms:W3CDTF">2016-11-30T01:57:22Z</dcterms:modified>
</cp:coreProperties>
</file>