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86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11750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410263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21658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398619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45288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55728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90189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68997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1081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85615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10798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44A76-343D-4244-872A-8ABDC46A36CE}" type="datetimeFigureOut">
              <a:rPr kumimoji="1" lang="en-GB" smtClean="0"/>
              <a:pPr/>
              <a:t>16/07/2018</a:t>
            </a:fld>
            <a:endParaRPr kumimoji="1"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DBD41-56B9-4C33-8A4A-FD70BBD6E8F7}" type="slidenum">
              <a:rPr kumimoji="1" lang="en-GB" smtClean="0"/>
              <a:pPr/>
              <a:t>‹#›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400900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2608" y="68793"/>
            <a:ext cx="11558016" cy="637906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事前調査票（調査票</a:t>
            </a:r>
            <a:r>
              <a:rPr lang="en-US" altLang="ja-JP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 </a:t>
            </a:r>
            <a:r>
              <a:rPr lang="ja-JP" alt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利用者一覧）における記載対象者</a:t>
            </a:r>
            <a:endParaRPr kumimoji="1" lang="en-GB" sz="39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3501957" y="1783988"/>
            <a:ext cx="8241310" cy="2479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9473011" y="875664"/>
            <a:ext cx="2420919" cy="700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フィデリティ調査</a:t>
            </a:r>
            <a:r>
              <a:rPr kumimoji="1"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実施日</a:t>
            </a:r>
            <a:endParaRPr kumimoji="1" lang="en-US" altLang="ja-JP" sz="19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2018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kumimoji="1" lang="en-GB" sz="19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10392151" y="1652612"/>
            <a:ext cx="48638" cy="5178538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6314858" y="875663"/>
            <a:ext cx="3157555" cy="700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事前調査票記入日</a:t>
            </a:r>
            <a:endParaRPr kumimoji="1" lang="en-US" altLang="ja-JP" sz="2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例：</a:t>
            </a:r>
            <a:r>
              <a:rPr 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2018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kumimoji="1" lang="en-GB" sz="2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7893636" y="1679462"/>
            <a:ext cx="42153" cy="5178538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2170176" y="888499"/>
            <a:ext cx="3828288" cy="700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事前調査票記入日の</a:t>
            </a:r>
            <a:r>
              <a:rPr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年前</a:t>
            </a:r>
            <a:endParaRPr kumimoji="1" lang="en-US" altLang="ja-JP" sz="2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例：</a:t>
            </a:r>
            <a:r>
              <a:rPr 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2017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kumimoji="1" lang="en-GB" sz="2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4085617" y="1611368"/>
            <a:ext cx="25940" cy="5226636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60440" y="1898829"/>
            <a:ext cx="1923645" cy="700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dirty="0">
                <a:solidFill>
                  <a:schemeClr val="tx1"/>
                </a:solidFill>
              </a:rPr>
              <a:t>A</a:t>
            </a:r>
            <a:r>
              <a:rPr kumimoji="1" lang="ja-JP" altLang="en-US" dirty="0">
                <a:solidFill>
                  <a:schemeClr val="tx1"/>
                </a:solidFill>
              </a:rPr>
              <a:t>さん（対象外）</a:t>
            </a:r>
            <a:endParaRPr kumimoji="1" lang="en-GB" sz="15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3206" y="2746572"/>
            <a:ext cx="2284379" cy="427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ja-JP" dirty="0">
                <a:solidFill>
                  <a:schemeClr val="tx1"/>
                </a:solidFill>
              </a:rPr>
              <a:t>B</a:t>
            </a:r>
            <a:r>
              <a:rPr kumimoji="1" lang="ja-JP" altLang="en-US" dirty="0">
                <a:solidFill>
                  <a:schemeClr val="tx1"/>
                </a:solidFill>
              </a:rPr>
              <a:t>さん</a:t>
            </a:r>
            <a:r>
              <a:rPr lang="ja-JP" altLang="en-US" dirty="0">
                <a:solidFill>
                  <a:schemeClr val="tx1"/>
                </a:solidFill>
              </a:rPr>
              <a:t>（対象外）</a:t>
            </a:r>
            <a:endParaRPr kumimoji="1" lang="en-GB" sz="15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8093412" y="2058839"/>
            <a:ext cx="3910520" cy="35992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支援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4457" y="3548514"/>
            <a:ext cx="2276455" cy="427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ja-JP" dirty="0">
                <a:solidFill>
                  <a:schemeClr val="tx1"/>
                </a:solidFill>
              </a:rPr>
              <a:t>C</a:t>
            </a:r>
            <a:r>
              <a:rPr kumimoji="1" lang="ja-JP" altLang="en-US" dirty="0">
                <a:solidFill>
                  <a:schemeClr val="tx1"/>
                </a:solidFill>
              </a:rPr>
              <a:t>さん</a:t>
            </a:r>
            <a:r>
              <a:rPr lang="ja-JP" altLang="en-US" dirty="0">
                <a:solidFill>
                  <a:schemeClr val="tx1"/>
                </a:solidFill>
              </a:rPr>
              <a:t>（対象外）</a:t>
            </a:r>
            <a:endParaRPr kumimoji="1" lang="en-GB" sz="15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89719" y="5332803"/>
            <a:ext cx="2128535" cy="427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</a:rPr>
              <a:t>E</a:t>
            </a:r>
            <a:r>
              <a:rPr kumimoji="1" lang="ja-JP" altLang="en-US" sz="2400" dirty="0">
                <a:solidFill>
                  <a:schemeClr val="tx1"/>
                </a:solidFill>
              </a:rPr>
              <a:t>さん</a:t>
            </a:r>
            <a:r>
              <a:rPr lang="ja-JP" altLang="en-US" sz="2400" dirty="0">
                <a:solidFill>
                  <a:schemeClr val="tx1"/>
                </a:solidFill>
              </a:rPr>
              <a:t>（</a:t>
            </a:r>
            <a:r>
              <a:rPr lang="ja-JP" altLang="en-US" sz="2400" dirty="0">
                <a:solidFill>
                  <a:srgbClr val="FF0000"/>
                </a:solidFill>
              </a:rPr>
              <a:t>対象</a:t>
            </a:r>
            <a:r>
              <a:rPr lang="ja-JP" altLang="en-US" sz="2400" dirty="0">
                <a:solidFill>
                  <a:schemeClr val="tx1"/>
                </a:solidFill>
              </a:rPr>
              <a:t>）</a:t>
            </a:r>
            <a:endParaRPr kumimoji="1" lang="en-GB" sz="24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07700" y="6101287"/>
            <a:ext cx="2128535" cy="427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F</a:t>
            </a:r>
            <a:r>
              <a:rPr kumimoji="1" lang="ja-JP" altLang="en-US" sz="2400" dirty="0">
                <a:solidFill>
                  <a:schemeClr val="tx1"/>
                </a:solidFill>
              </a:rPr>
              <a:t>さん</a:t>
            </a:r>
            <a:r>
              <a:rPr lang="ja-JP" altLang="en-US" sz="2400" dirty="0">
                <a:solidFill>
                  <a:schemeClr val="tx1"/>
                </a:solidFill>
              </a:rPr>
              <a:t>（</a:t>
            </a:r>
            <a:r>
              <a:rPr lang="ja-JP" altLang="en-US" sz="2400" dirty="0">
                <a:solidFill>
                  <a:srgbClr val="FF0000"/>
                </a:solidFill>
              </a:rPr>
              <a:t>対象</a:t>
            </a:r>
            <a:r>
              <a:rPr lang="ja-JP" altLang="en-US" sz="2400" dirty="0">
                <a:solidFill>
                  <a:schemeClr val="tx1"/>
                </a:solidFill>
              </a:rPr>
              <a:t>）</a:t>
            </a:r>
            <a:endParaRPr kumimoji="1" lang="en-GB" sz="24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0132619" y="2689310"/>
            <a:ext cx="1871313" cy="35992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支援</a:t>
            </a:r>
            <a:endParaRPr kumimoji="1" lang="en-GB" sz="20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2547258" y="3548787"/>
            <a:ext cx="1458108" cy="35992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支援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111557" y="1804113"/>
            <a:ext cx="3782079" cy="5051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5690274" y="6211015"/>
            <a:ext cx="3495744" cy="359924"/>
          </a:xfrm>
          <a:prstGeom prst="rect">
            <a:avLst/>
          </a:prstGeom>
          <a:solidFill>
            <a:schemeClr val="accent2">
              <a:lumMod val="20000"/>
              <a:lumOff val="80000"/>
              <a:alpha val="81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支援</a:t>
            </a:r>
            <a:endParaRPr kumimoji="1" lang="en-GB" sz="20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240269" y="5391937"/>
            <a:ext cx="3495744" cy="359924"/>
          </a:xfrm>
          <a:prstGeom prst="rect">
            <a:avLst/>
          </a:prstGeom>
          <a:solidFill>
            <a:schemeClr val="accent2">
              <a:lumMod val="20000"/>
              <a:lumOff val="80000"/>
              <a:alpha val="81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支援</a:t>
            </a:r>
            <a:endParaRPr kumimoji="1" lang="en-GB" sz="20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492397" y="4580306"/>
            <a:ext cx="3495744" cy="359924"/>
          </a:xfrm>
          <a:prstGeom prst="rect">
            <a:avLst/>
          </a:prstGeom>
          <a:solidFill>
            <a:schemeClr val="accent2">
              <a:lumMod val="20000"/>
              <a:lumOff val="80000"/>
              <a:alpha val="81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支援</a:t>
            </a:r>
            <a:endParaRPr kumimoji="1" lang="en-GB" sz="20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92781" y="4546528"/>
            <a:ext cx="2128535" cy="427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D</a:t>
            </a:r>
            <a:r>
              <a:rPr kumimoji="1" lang="ja-JP" altLang="en-US" sz="2400" dirty="0">
                <a:solidFill>
                  <a:schemeClr val="tx1"/>
                </a:solidFill>
              </a:rPr>
              <a:t>さん</a:t>
            </a:r>
            <a:r>
              <a:rPr lang="ja-JP" altLang="en-US" sz="2400" dirty="0">
                <a:solidFill>
                  <a:schemeClr val="tx1"/>
                </a:solidFill>
              </a:rPr>
              <a:t>（</a:t>
            </a:r>
            <a:r>
              <a:rPr lang="ja-JP" altLang="en-US" sz="2400" dirty="0">
                <a:solidFill>
                  <a:srgbClr val="FF0000"/>
                </a:solidFill>
              </a:rPr>
              <a:t>対象</a:t>
            </a:r>
            <a:r>
              <a:rPr lang="ja-JP" altLang="en-US" sz="2400" dirty="0">
                <a:solidFill>
                  <a:schemeClr val="tx1"/>
                </a:solidFill>
              </a:rPr>
              <a:t>）</a:t>
            </a:r>
            <a:endParaRPr kumimoji="1" lang="en-GB" sz="2400" dirty="0">
              <a:solidFill>
                <a:schemeClr val="tx1"/>
              </a:solidFill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195072" y="4408714"/>
            <a:ext cx="9680448" cy="2272502"/>
          </a:xfrm>
          <a:prstGeom prst="roundRect">
            <a:avLst>
              <a:gd name="adj" fmla="val 36034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四角形吹き出し 36"/>
          <p:cNvSpPr/>
          <p:nvPr/>
        </p:nvSpPr>
        <p:spPr>
          <a:xfrm>
            <a:off x="9035862" y="3471078"/>
            <a:ext cx="2968070" cy="1289190"/>
          </a:xfrm>
          <a:prstGeom prst="wedgeRectCallout">
            <a:avLst>
              <a:gd name="adj1" fmla="val -59136"/>
              <a:gd name="adj2" fmla="val 8009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9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2017</a:t>
            </a:r>
            <a:r>
              <a:rPr lang="ja-JP" altLang="en-US" sz="19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に就労支援（サービス）を提供したケースについて記入</a:t>
            </a:r>
            <a:endParaRPr lang="en-US" altLang="ja-JP" sz="19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0133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98</Words>
  <Application>Microsoft Office PowerPoint</Application>
  <PresentationFormat>ワイド画面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Calibri Light</vt:lpstr>
      <vt:lpstr>Office テーマ</vt:lpstr>
      <vt:lpstr>事前調査票（調査票3 利用者一覧）における記載対象者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フィデリティ調査 対象者の例</dc:title>
  <dc:creator>リハ部</dc:creator>
  <cp:lastModifiedBy>sosei yamaguchi</cp:lastModifiedBy>
  <cp:revision>29</cp:revision>
  <cp:lastPrinted>2013-10-02T00:57:53Z</cp:lastPrinted>
  <dcterms:created xsi:type="dcterms:W3CDTF">2013-09-30T08:52:53Z</dcterms:created>
  <dcterms:modified xsi:type="dcterms:W3CDTF">2018-07-16T14:33:38Z</dcterms:modified>
</cp:coreProperties>
</file>