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10"/>
  </p:notesMasterIdLst>
  <p:handoutMasterIdLst>
    <p:handoutMasterId r:id="rId11"/>
  </p:handoutMasterIdLst>
  <p:sldIdLst>
    <p:sldId id="256" r:id="rId3"/>
    <p:sldId id="258" r:id="rId4"/>
    <p:sldId id="264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3508" autoAdjust="0"/>
  </p:normalViewPr>
  <p:slideViewPr>
    <p:cSldViewPr>
      <p:cViewPr varScale="1">
        <p:scale>
          <a:sx n="89" d="100"/>
          <a:sy n="89" d="100"/>
        </p:scale>
        <p:origin x="1210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-208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radarChart>
        <c:radarStyle val="marker"/>
        <c:varyColors val="0"/>
        <c:ser>
          <c:idx val="0"/>
          <c:order val="0"/>
          <c:tx>
            <c:v>2014年度</c:v>
          </c:tx>
          <c:spPr>
            <a:ln w="3810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strRef>
              <c:f>得点入力!$O$2:$Y$2</c:f>
              <c:strCache>
                <c:ptCount val="11"/>
                <c:pt idx="0">
                  <c:v>I-1：ｽﾀｯﾌ：ケースロードの大きさ</c:v>
                </c:pt>
                <c:pt idx="1">
                  <c:v>I-2：ｽﾀｯﾌ：ESと就労支援時間</c:v>
                </c:pt>
                <c:pt idx="2">
                  <c:v>I-3：ｽﾀｯﾌ：ESとｻｰﾋﾞｽ内容</c:v>
                </c:pt>
                <c:pt idx="3">
                  <c:v>Ⅱ-1：組織：精神保健支援と就労支援の統合（組織構造）</c:v>
                </c:pt>
                <c:pt idx="4">
                  <c:v>Ⅱ-2：組織：精神保健支援と就労支援の統合（連携の質）</c:v>
                </c:pt>
                <c:pt idx="5">
                  <c:v>Ⅱ-3：組織：ESとVRの連携の質</c:v>
                </c:pt>
                <c:pt idx="6">
                  <c:v>Ⅱ-4：組織：就労支援ユニット</c:v>
                </c:pt>
                <c:pt idx="7">
                  <c:v>Ⅱ-5：組織：スーパーバイザーの役割</c:v>
                </c:pt>
                <c:pt idx="8">
                  <c:v>Ⅱ-6：組織：除外基準なし</c:v>
                </c:pt>
                <c:pt idx="9">
                  <c:v>Ⅱ-7：組織：一般雇用実現に取り組む</c:v>
                </c:pt>
                <c:pt idx="10">
                  <c:v>Ⅱ-8：組織：経営陣</c:v>
                </c:pt>
              </c:strCache>
            </c:strRef>
          </c:cat>
          <c:val>
            <c:numRef>
              <c:f>得点入力!$O$3:$Y$3</c:f>
              <c:numCache>
                <c:formatCode>General</c:formatCode>
                <c:ptCount val="11"/>
                <c:pt idx="0">
                  <c:v>3</c:v>
                </c:pt>
                <c:pt idx="1">
                  <c:v>5</c:v>
                </c:pt>
                <c:pt idx="2">
                  <c:v>3</c:v>
                </c:pt>
                <c:pt idx="3">
                  <c:v>1</c:v>
                </c:pt>
                <c:pt idx="4">
                  <c:v>2</c:v>
                </c:pt>
                <c:pt idx="5">
                  <c:v>3</c:v>
                </c:pt>
                <c:pt idx="6">
                  <c:v>2</c:v>
                </c:pt>
                <c:pt idx="7">
                  <c:v>5</c:v>
                </c:pt>
                <c:pt idx="8">
                  <c:v>5</c:v>
                </c:pt>
                <c:pt idx="9">
                  <c:v>4</c:v>
                </c:pt>
                <c:pt idx="1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A7D-4D0D-B920-0F8029492F42}"/>
            </c:ext>
          </c:extLst>
        </c:ser>
        <c:ser>
          <c:idx val="1"/>
          <c:order val="1"/>
          <c:tx>
            <c:v>前回調査</c:v>
          </c:tx>
          <c:spPr>
            <a:ln w="24130" cap="rnd">
              <a:solidFill>
                <a:schemeClr val="tx2">
                  <a:lumMod val="40000"/>
                  <a:lumOff val="6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得点入力!$O$2:$Y$2</c:f>
              <c:strCache>
                <c:ptCount val="11"/>
                <c:pt idx="0">
                  <c:v>I-1：ｽﾀｯﾌ：ケースロードの大きさ</c:v>
                </c:pt>
                <c:pt idx="1">
                  <c:v>I-2：ｽﾀｯﾌ：ESと就労支援時間</c:v>
                </c:pt>
                <c:pt idx="2">
                  <c:v>I-3：ｽﾀｯﾌ：ESとｻｰﾋﾞｽ内容</c:v>
                </c:pt>
                <c:pt idx="3">
                  <c:v>Ⅱ-1：組織：精神保健支援と就労支援の統合（組織構造）</c:v>
                </c:pt>
                <c:pt idx="4">
                  <c:v>Ⅱ-2：組織：精神保健支援と就労支援の統合（連携の質）</c:v>
                </c:pt>
                <c:pt idx="5">
                  <c:v>Ⅱ-3：組織：ESとVRの連携の質</c:v>
                </c:pt>
                <c:pt idx="6">
                  <c:v>Ⅱ-4：組織：就労支援ユニット</c:v>
                </c:pt>
                <c:pt idx="7">
                  <c:v>Ⅱ-5：組織：スーパーバイザーの役割</c:v>
                </c:pt>
                <c:pt idx="8">
                  <c:v>Ⅱ-6：組織：除外基準なし</c:v>
                </c:pt>
                <c:pt idx="9">
                  <c:v>Ⅱ-7：組織：一般雇用実現に取り組む</c:v>
                </c:pt>
                <c:pt idx="10">
                  <c:v>Ⅱ-8：組織：経営陣</c:v>
                </c:pt>
              </c:strCache>
            </c:strRef>
          </c:cat>
          <c:val>
            <c:numRef>
              <c:f>得点入力!$O$4:$Y$4</c:f>
              <c:numCache>
                <c:formatCode>General</c:formatCode>
                <c:ptCount val="11"/>
                <c:pt idx="0">
                  <c:v>5</c:v>
                </c:pt>
                <c:pt idx="1">
                  <c:v>1</c:v>
                </c:pt>
                <c:pt idx="2">
                  <c:v>4</c:v>
                </c:pt>
                <c:pt idx="3">
                  <c:v>1</c:v>
                </c:pt>
                <c:pt idx="4">
                  <c:v>1</c:v>
                </c:pt>
                <c:pt idx="5">
                  <c:v>4</c:v>
                </c:pt>
                <c:pt idx="6">
                  <c:v>1</c:v>
                </c:pt>
                <c:pt idx="7">
                  <c:v>1</c:v>
                </c:pt>
                <c:pt idx="8">
                  <c:v>2</c:v>
                </c:pt>
                <c:pt idx="9">
                  <c:v>3</c:v>
                </c:pt>
                <c:pt idx="1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A7D-4D0D-B920-0F8029492F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376704"/>
        <c:axId val="32378240"/>
      </c:radarChart>
      <c:catAx>
        <c:axId val="323767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5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2378240"/>
        <c:crosses val="autoZero"/>
        <c:auto val="1"/>
        <c:lblAlgn val="ctr"/>
        <c:lblOffset val="100"/>
        <c:noMultiLvlLbl val="0"/>
      </c:catAx>
      <c:valAx>
        <c:axId val="32378240"/>
        <c:scaling>
          <c:orientation val="minMax"/>
          <c:max val="5"/>
          <c:min val="0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2376704"/>
        <c:crosses val="autoZero"/>
        <c:crossBetween val="between"/>
        <c:majorUnit val="1"/>
        <c:minorUnit val="1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396961851533486"/>
          <c:y val="0.1920943729866062"/>
          <c:w val="0.43475418112420605"/>
          <c:h val="0.81865419345517598"/>
        </c:manualLayout>
      </c:layout>
      <c:radarChart>
        <c:radarStyle val="marker"/>
        <c:varyColors val="0"/>
        <c:ser>
          <c:idx val="0"/>
          <c:order val="0"/>
          <c:tx>
            <c:v>2014年度</c:v>
          </c:tx>
          <c:spPr>
            <a:ln w="3810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strRef>
              <c:f>得点入力!$Z$2:$AM$2</c:f>
              <c:strCache>
                <c:ptCount val="14"/>
                <c:pt idx="0">
                  <c:v>Ⅲ-1：ｻｰﾋﾞｽ：社会保障に関する個別相談</c:v>
                </c:pt>
                <c:pt idx="1">
                  <c:v>Ⅲ-2：ｻｰﾋﾞｽ：障害の開示</c:v>
                </c:pt>
                <c:pt idx="2">
                  <c:v>Ⅲ-3：ｻｰﾋﾞｽ：職業的アセスメント</c:v>
                </c:pt>
                <c:pt idx="3">
                  <c:v>Ⅲ-4：ｻｰﾋﾞｽ：迅速な求職活動</c:v>
                </c:pt>
                <c:pt idx="4">
                  <c:v>Ⅲ-5：ｻｰﾋﾞｽ：個別化された求職活動</c:v>
                </c:pt>
                <c:pt idx="5">
                  <c:v>Ⅲ-6：ｻｰﾋﾞｽ：職場開拓‐雇用担当窓口</c:v>
                </c:pt>
                <c:pt idx="6">
                  <c:v>Ⅲ-7：ｻｰﾋﾞｽ：職場開拓‐雇用主</c:v>
                </c:pt>
                <c:pt idx="7">
                  <c:v>Ⅲ-8：ｻｰﾋﾞｽ：職場開拓の多様性</c:v>
                </c:pt>
                <c:pt idx="8">
                  <c:v>Ⅲ-9：ｻｰﾋﾞｽ：雇用主の多様性</c:v>
                </c:pt>
                <c:pt idx="9">
                  <c:v>Ⅲ-10：ｻｰﾋﾞｽ：一般雇用の割合</c:v>
                </c:pt>
                <c:pt idx="10">
                  <c:v>Ⅲ-11：ｻｰﾋﾞｽ：個別化された継続支援</c:v>
                </c:pt>
                <c:pt idx="11">
                  <c:v>Ⅲ-12：ｻｰﾋﾞｽ：期限のない継続支援</c:v>
                </c:pt>
                <c:pt idx="12">
                  <c:v>Ⅲ-13：ｻｰﾋﾞｽ：地域ベース</c:v>
                </c:pt>
                <c:pt idx="13">
                  <c:v>Ⅲ-14：ｻｰﾋﾞｽ：コンタクトが取れなくなった利用者へのアプローチ</c:v>
                </c:pt>
              </c:strCache>
            </c:strRef>
          </c:cat>
          <c:val>
            <c:numRef>
              <c:f>得点入力!$Z$3:$AM$3</c:f>
              <c:numCache>
                <c:formatCode>General</c:formatCode>
                <c:ptCount val="14"/>
                <c:pt idx="0">
                  <c:v>5</c:v>
                </c:pt>
                <c:pt idx="1">
                  <c:v>2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2</c:v>
                </c:pt>
                <c:pt idx="6">
                  <c:v>4</c:v>
                </c:pt>
                <c:pt idx="7">
                  <c:v>3</c:v>
                </c:pt>
                <c:pt idx="8">
                  <c:v>5</c:v>
                </c:pt>
                <c:pt idx="9">
                  <c:v>3</c:v>
                </c:pt>
                <c:pt idx="10">
                  <c:v>5</c:v>
                </c:pt>
                <c:pt idx="11">
                  <c:v>5</c:v>
                </c:pt>
                <c:pt idx="12">
                  <c:v>5</c:v>
                </c:pt>
                <c:pt idx="13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AF8-412D-BB0D-FC57AA659B47}"/>
            </c:ext>
          </c:extLst>
        </c:ser>
        <c:ser>
          <c:idx val="1"/>
          <c:order val="1"/>
          <c:tx>
            <c:v>前回調査</c:v>
          </c:tx>
          <c:spPr>
            <a:ln w="24130" cap="rnd">
              <a:solidFill>
                <a:schemeClr val="tx2">
                  <a:lumMod val="40000"/>
                  <a:lumOff val="6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得点入力!$Z$2:$AM$2</c:f>
              <c:strCache>
                <c:ptCount val="14"/>
                <c:pt idx="0">
                  <c:v>Ⅲ-1：ｻｰﾋﾞｽ：社会保障に関する個別相談</c:v>
                </c:pt>
                <c:pt idx="1">
                  <c:v>Ⅲ-2：ｻｰﾋﾞｽ：障害の開示</c:v>
                </c:pt>
                <c:pt idx="2">
                  <c:v>Ⅲ-3：ｻｰﾋﾞｽ：職業的アセスメント</c:v>
                </c:pt>
                <c:pt idx="3">
                  <c:v>Ⅲ-4：ｻｰﾋﾞｽ：迅速な求職活動</c:v>
                </c:pt>
                <c:pt idx="4">
                  <c:v>Ⅲ-5：ｻｰﾋﾞｽ：個別化された求職活動</c:v>
                </c:pt>
                <c:pt idx="5">
                  <c:v>Ⅲ-6：ｻｰﾋﾞｽ：職場開拓‐雇用担当窓口</c:v>
                </c:pt>
                <c:pt idx="6">
                  <c:v>Ⅲ-7：ｻｰﾋﾞｽ：職場開拓‐雇用主</c:v>
                </c:pt>
                <c:pt idx="7">
                  <c:v>Ⅲ-8：ｻｰﾋﾞｽ：職場開拓の多様性</c:v>
                </c:pt>
                <c:pt idx="8">
                  <c:v>Ⅲ-9：ｻｰﾋﾞｽ：雇用主の多様性</c:v>
                </c:pt>
                <c:pt idx="9">
                  <c:v>Ⅲ-10：ｻｰﾋﾞｽ：一般雇用の割合</c:v>
                </c:pt>
                <c:pt idx="10">
                  <c:v>Ⅲ-11：ｻｰﾋﾞｽ：個別化された継続支援</c:v>
                </c:pt>
                <c:pt idx="11">
                  <c:v>Ⅲ-12：ｻｰﾋﾞｽ：期限のない継続支援</c:v>
                </c:pt>
                <c:pt idx="12">
                  <c:v>Ⅲ-13：ｻｰﾋﾞｽ：地域ベース</c:v>
                </c:pt>
                <c:pt idx="13">
                  <c:v>Ⅲ-14：ｻｰﾋﾞｽ：コンタクトが取れなくなった利用者へのアプローチ</c:v>
                </c:pt>
              </c:strCache>
            </c:strRef>
          </c:cat>
          <c:val>
            <c:numRef>
              <c:f>得点入力!$Z$4:$AM$4</c:f>
              <c:numCache>
                <c:formatCode>General</c:formatCode>
                <c:ptCount val="14"/>
                <c:pt idx="0">
                  <c:v>4</c:v>
                </c:pt>
                <c:pt idx="1">
                  <c:v>5</c:v>
                </c:pt>
                <c:pt idx="2">
                  <c:v>4</c:v>
                </c:pt>
                <c:pt idx="3">
                  <c:v>5</c:v>
                </c:pt>
                <c:pt idx="4">
                  <c:v>5</c:v>
                </c:pt>
                <c:pt idx="5">
                  <c:v>4</c:v>
                </c:pt>
                <c:pt idx="6">
                  <c:v>5</c:v>
                </c:pt>
                <c:pt idx="7">
                  <c:v>1</c:v>
                </c:pt>
                <c:pt idx="8">
                  <c:v>5</c:v>
                </c:pt>
                <c:pt idx="9">
                  <c:v>5</c:v>
                </c:pt>
                <c:pt idx="10">
                  <c:v>4</c:v>
                </c:pt>
                <c:pt idx="11">
                  <c:v>5</c:v>
                </c:pt>
                <c:pt idx="12">
                  <c:v>1</c:v>
                </c:pt>
                <c:pt idx="1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AF8-412D-BB0D-FC57AA659B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740864"/>
        <c:axId val="32742400"/>
      </c:radarChart>
      <c:catAx>
        <c:axId val="32740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2742400"/>
        <c:crosses val="autoZero"/>
        <c:auto val="1"/>
        <c:lblAlgn val="ctr"/>
        <c:lblOffset val="100"/>
        <c:noMultiLvlLbl val="0"/>
      </c:catAx>
      <c:valAx>
        <c:axId val="32742400"/>
        <c:scaling>
          <c:orientation val="minMax"/>
          <c:max val="5"/>
          <c:min val="0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2740864"/>
        <c:crosses val="autoZero"/>
        <c:crossBetween val="between"/>
        <c:majorUnit val="1"/>
        <c:minorUnit val="1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32093908639178437"/>
          <c:y val="6.2166079099489138E-3"/>
          <c:w val="0.37305265826035"/>
          <c:h val="5.62397445074610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721B00-6FC2-41C5-8CC8-B9EEA04C504C}" type="datetimeFigureOut">
              <a:rPr lang="en-US" smtClean="0"/>
              <a:pPr/>
              <a:t>7/16/2018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498FED-E309-4234-8533-7FE78C0777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0229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4F934-0B1F-4A2D-B327-660F7F58F120}" type="datetimeFigureOut">
              <a:rPr lang="en-US" smtClean="0"/>
              <a:pPr/>
              <a:t>7/16/2018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4592BD-A84E-44A3-8DF7-E6ED0C1DA78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993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380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/>
          <p:cNvGrpSpPr/>
          <p:nvPr userDrawn="1"/>
        </p:nvGrpSpPr>
        <p:grpSpPr>
          <a:xfrm>
            <a:off x="0" y="2267858"/>
            <a:ext cx="4191000" cy="4590144"/>
            <a:chOff x="-1" y="1600199"/>
            <a:chExt cx="4501019" cy="5257801"/>
          </a:xfrm>
        </p:grpSpPr>
        <p:sp>
          <p:nvSpPr>
            <p:cNvPr id="39" name="Freeform 7"/>
            <p:cNvSpPr>
              <a:spLocks/>
            </p:cNvSpPr>
            <p:nvPr userDrawn="1"/>
          </p:nvSpPr>
          <p:spPr bwMode="auto">
            <a:xfrm>
              <a:off x="-1" y="1600199"/>
              <a:ext cx="4127498" cy="25146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" y="18"/>
                </a:cxn>
                <a:cxn ang="0">
                  <a:pos x="246" y="40"/>
                </a:cxn>
                <a:cxn ang="0">
                  <a:pos x="365" y="64"/>
                </a:cxn>
                <a:cxn ang="0">
                  <a:pos x="596" y="127"/>
                </a:cxn>
                <a:cxn ang="0">
                  <a:pos x="815" y="200"/>
                </a:cxn>
                <a:cxn ang="0">
                  <a:pos x="1025" y="286"/>
                </a:cxn>
                <a:cxn ang="0">
                  <a:pos x="1223" y="380"/>
                </a:cxn>
                <a:cxn ang="0">
                  <a:pos x="1411" y="482"/>
                </a:cxn>
                <a:cxn ang="0">
                  <a:pos x="1588" y="591"/>
                </a:cxn>
                <a:cxn ang="0">
                  <a:pos x="1753" y="707"/>
                </a:cxn>
                <a:cxn ang="0">
                  <a:pos x="1907" y="824"/>
                </a:cxn>
                <a:cxn ang="0">
                  <a:pos x="2047" y="946"/>
                </a:cxn>
                <a:cxn ang="0">
                  <a:pos x="2177" y="1066"/>
                </a:cxn>
                <a:cxn ang="0">
                  <a:pos x="2293" y="1189"/>
                </a:cxn>
                <a:cxn ang="0">
                  <a:pos x="2397" y="1308"/>
                </a:cxn>
                <a:cxn ang="0">
                  <a:pos x="2488" y="1423"/>
                </a:cxn>
                <a:cxn ang="0">
                  <a:pos x="2565" y="1534"/>
                </a:cxn>
                <a:cxn ang="0">
                  <a:pos x="2600" y="1587"/>
                </a:cxn>
                <a:cxn ang="0">
                  <a:pos x="2535" y="1522"/>
                </a:cxn>
                <a:cxn ang="0">
                  <a:pos x="2455" y="1451"/>
                </a:cxn>
                <a:cxn ang="0">
                  <a:pos x="2359" y="1375"/>
                </a:cxn>
                <a:cxn ang="0">
                  <a:pos x="2247" y="1294"/>
                </a:cxn>
                <a:cxn ang="0">
                  <a:pos x="2119" y="1215"/>
                </a:cxn>
                <a:cxn ang="0">
                  <a:pos x="1981" y="1134"/>
                </a:cxn>
                <a:cxn ang="0">
                  <a:pos x="1827" y="1058"/>
                </a:cxn>
                <a:cxn ang="0">
                  <a:pos x="1662" y="986"/>
                </a:cxn>
                <a:cxn ang="0">
                  <a:pos x="1486" y="921"/>
                </a:cxn>
                <a:cxn ang="0">
                  <a:pos x="1299" y="865"/>
                </a:cxn>
                <a:cxn ang="0">
                  <a:pos x="1103" y="819"/>
                </a:cxn>
                <a:cxn ang="0">
                  <a:pos x="896" y="787"/>
                </a:cxn>
                <a:cxn ang="0">
                  <a:pos x="791" y="776"/>
                </a:cxn>
                <a:cxn ang="0">
                  <a:pos x="683" y="769"/>
                </a:cxn>
                <a:cxn ang="0">
                  <a:pos x="573" y="768"/>
                </a:cxn>
                <a:cxn ang="0">
                  <a:pos x="462" y="769"/>
                </a:cxn>
                <a:cxn ang="0">
                  <a:pos x="348" y="776"/>
                </a:cxn>
                <a:cxn ang="0">
                  <a:pos x="234" y="787"/>
                </a:cxn>
                <a:cxn ang="0">
                  <a:pos x="117" y="806"/>
                </a:cxn>
                <a:cxn ang="0">
                  <a:pos x="0" y="827"/>
                </a:cxn>
                <a:cxn ang="0">
                  <a:pos x="0" y="0"/>
                </a:cxn>
              </a:cxnLst>
              <a:rect l="0" t="0" r="r" b="b"/>
              <a:pathLst>
                <a:path w="2600" h="1587">
                  <a:moveTo>
                    <a:pt x="0" y="0"/>
                  </a:moveTo>
                  <a:lnTo>
                    <a:pt x="0" y="0"/>
                  </a:lnTo>
                  <a:lnTo>
                    <a:pt x="63" y="8"/>
                  </a:lnTo>
                  <a:lnTo>
                    <a:pt x="124" y="18"/>
                  </a:lnTo>
                  <a:lnTo>
                    <a:pt x="185" y="28"/>
                  </a:lnTo>
                  <a:lnTo>
                    <a:pt x="246" y="40"/>
                  </a:lnTo>
                  <a:lnTo>
                    <a:pt x="305" y="53"/>
                  </a:lnTo>
                  <a:lnTo>
                    <a:pt x="365" y="64"/>
                  </a:lnTo>
                  <a:lnTo>
                    <a:pt x="480" y="94"/>
                  </a:lnTo>
                  <a:lnTo>
                    <a:pt x="596" y="127"/>
                  </a:lnTo>
                  <a:lnTo>
                    <a:pt x="706" y="162"/>
                  </a:lnTo>
                  <a:lnTo>
                    <a:pt x="815" y="200"/>
                  </a:lnTo>
                  <a:lnTo>
                    <a:pt x="921" y="241"/>
                  </a:lnTo>
                  <a:lnTo>
                    <a:pt x="1025" y="286"/>
                  </a:lnTo>
                  <a:lnTo>
                    <a:pt x="1126" y="330"/>
                  </a:lnTo>
                  <a:lnTo>
                    <a:pt x="1223" y="380"/>
                  </a:lnTo>
                  <a:lnTo>
                    <a:pt x="1319" y="429"/>
                  </a:lnTo>
                  <a:lnTo>
                    <a:pt x="1411" y="482"/>
                  </a:lnTo>
                  <a:lnTo>
                    <a:pt x="1502" y="537"/>
                  </a:lnTo>
                  <a:lnTo>
                    <a:pt x="1588" y="591"/>
                  </a:lnTo>
                  <a:lnTo>
                    <a:pt x="1672" y="649"/>
                  </a:lnTo>
                  <a:lnTo>
                    <a:pt x="1753" y="707"/>
                  </a:lnTo>
                  <a:lnTo>
                    <a:pt x="1831" y="764"/>
                  </a:lnTo>
                  <a:lnTo>
                    <a:pt x="1907" y="824"/>
                  </a:lnTo>
                  <a:lnTo>
                    <a:pt x="1979" y="885"/>
                  </a:lnTo>
                  <a:lnTo>
                    <a:pt x="2047" y="946"/>
                  </a:lnTo>
                  <a:lnTo>
                    <a:pt x="2113" y="1005"/>
                  </a:lnTo>
                  <a:lnTo>
                    <a:pt x="2177" y="1066"/>
                  </a:lnTo>
                  <a:lnTo>
                    <a:pt x="2237" y="1128"/>
                  </a:lnTo>
                  <a:lnTo>
                    <a:pt x="2293" y="1189"/>
                  </a:lnTo>
                  <a:lnTo>
                    <a:pt x="2347" y="1248"/>
                  </a:lnTo>
                  <a:lnTo>
                    <a:pt x="2397" y="1308"/>
                  </a:lnTo>
                  <a:lnTo>
                    <a:pt x="2445" y="1365"/>
                  </a:lnTo>
                  <a:lnTo>
                    <a:pt x="2488" y="1423"/>
                  </a:lnTo>
                  <a:lnTo>
                    <a:pt x="2529" y="1479"/>
                  </a:lnTo>
                  <a:lnTo>
                    <a:pt x="2565" y="1534"/>
                  </a:lnTo>
                  <a:lnTo>
                    <a:pt x="2600" y="1587"/>
                  </a:lnTo>
                  <a:lnTo>
                    <a:pt x="2600" y="1587"/>
                  </a:lnTo>
                  <a:lnTo>
                    <a:pt x="2570" y="1555"/>
                  </a:lnTo>
                  <a:lnTo>
                    <a:pt x="2535" y="1522"/>
                  </a:lnTo>
                  <a:lnTo>
                    <a:pt x="2497" y="1487"/>
                  </a:lnTo>
                  <a:lnTo>
                    <a:pt x="2455" y="1451"/>
                  </a:lnTo>
                  <a:lnTo>
                    <a:pt x="2408" y="1413"/>
                  </a:lnTo>
                  <a:lnTo>
                    <a:pt x="2359" y="1375"/>
                  </a:lnTo>
                  <a:lnTo>
                    <a:pt x="2304" y="1336"/>
                  </a:lnTo>
                  <a:lnTo>
                    <a:pt x="2247" y="1294"/>
                  </a:lnTo>
                  <a:lnTo>
                    <a:pt x="2185" y="1255"/>
                  </a:lnTo>
                  <a:lnTo>
                    <a:pt x="2119" y="1215"/>
                  </a:lnTo>
                  <a:lnTo>
                    <a:pt x="2052" y="1174"/>
                  </a:lnTo>
                  <a:lnTo>
                    <a:pt x="1981" y="1134"/>
                  </a:lnTo>
                  <a:lnTo>
                    <a:pt x="1905" y="1096"/>
                  </a:lnTo>
                  <a:lnTo>
                    <a:pt x="1827" y="1058"/>
                  </a:lnTo>
                  <a:lnTo>
                    <a:pt x="1746" y="1020"/>
                  </a:lnTo>
                  <a:lnTo>
                    <a:pt x="1662" y="986"/>
                  </a:lnTo>
                  <a:lnTo>
                    <a:pt x="1576" y="953"/>
                  </a:lnTo>
                  <a:lnTo>
                    <a:pt x="1486" y="921"/>
                  </a:lnTo>
                  <a:lnTo>
                    <a:pt x="1393" y="891"/>
                  </a:lnTo>
                  <a:lnTo>
                    <a:pt x="1299" y="865"/>
                  </a:lnTo>
                  <a:lnTo>
                    <a:pt x="1202" y="840"/>
                  </a:lnTo>
                  <a:lnTo>
                    <a:pt x="1103" y="819"/>
                  </a:lnTo>
                  <a:lnTo>
                    <a:pt x="1000" y="801"/>
                  </a:lnTo>
                  <a:lnTo>
                    <a:pt x="896" y="787"/>
                  </a:lnTo>
                  <a:lnTo>
                    <a:pt x="843" y="781"/>
                  </a:lnTo>
                  <a:lnTo>
                    <a:pt x="791" y="776"/>
                  </a:lnTo>
                  <a:lnTo>
                    <a:pt x="738" y="773"/>
                  </a:lnTo>
                  <a:lnTo>
                    <a:pt x="683" y="769"/>
                  </a:lnTo>
                  <a:lnTo>
                    <a:pt x="629" y="768"/>
                  </a:lnTo>
                  <a:lnTo>
                    <a:pt x="573" y="768"/>
                  </a:lnTo>
                  <a:lnTo>
                    <a:pt x="518" y="768"/>
                  </a:lnTo>
                  <a:lnTo>
                    <a:pt x="462" y="769"/>
                  </a:lnTo>
                  <a:lnTo>
                    <a:pt x="406" y="773"/>
                  </a:lnTo>
                  <a:lnTo>
                    <a:pt x="348" y="776"/>
                  </a:lnTo>
                  <a:lnTo>
                    <a:pt x="292" y="781"/>
                  </a:lnTo>
                  <a:lnTo>
                    <a:pt x="234" y="787"/>
                  </a:lnTo>
                  <a:lnTo>
                    <a:pt x="177" y="796"/>
                  </a:lnTo>
                  <a:lnTo>
                    <a:pt x="117" y="806"/>
                  </a:lnTo>
                  <a:lnTo>
                    <a:pt x="59" y="816"/>
                  </a:lnTo>
                  <a:lnTo>
                    <a:pt x="0" y="8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8"/>
            <p:cNvSpPr>
              <a:spLocks/>
            </p:cNvSpPr>
            <p:nvPr userDrawn="1"/>
          </p:nvSpPr>
          <p:spPr bwMode="auto">
            <a:xfrm>
              <a:off x="-1" y="3581398"/>
              <a:ext cx="1600200" cy="3276599"/>
            </a:xfrm>
            <a:custGeom>
              <a:avLst/>
              <a:gdLst/>
              <a:ahLst/>
              <a:cxnLst>
                <a:cxn ang="0">
                  <a:pos x="0" y="776"/>
                </a:cxn>
                <a:cxn ang="0">
                  <a:pos x="0" y="776"/>
                </a:cxn>
                <a:cxn ang="0">
                  <a:pos x="38" y="703"/>
                </a:cxn>
                <a:cxn ang="0">
                  <a:pos x="78" y="634"/>
                </a:cxn>
                <a:cxn ang="0">
                  <a:pos x="119" y="566"/>
                </a:cxn>
                <a:cxn ang="0">
                  <a:pos x="162" y="502"/>
                </a:cxn>
                <a:cxn ang="0">
                  <a:pos x="208" y="441"/>
                </a:cxn>
                <a:cxn ang="0">
                  <a:pos x="256" y="381"/>
                </a:cxn>
                <a:cxn ang="0">
                  <a:pos x="305" y="327"/>
                </a:cxn>
                <a:cxn ang="0">
                  <a:pos x="330" y="300"/>
                </a:cxn>
                <a:cxn ang="0">
                  <a:pos x="357" y="274"/>
                </a:cxn>
                <a:cxn ang="0">
                  <a:pos x="385" y="249"/>
                </a:cxn>
                <a:cxn ang="0">
                  <a:pos x="411" y="226"/>
                </a:cxn>
                <a:cxn ang="0">
                  <a:pos x="439" y="203"/>
                </a:cxn>
                <a:cxn ang="0">
                  <a:pos x="469" y="182"/>
                </a:cxn>
                <a:cxn ang="0">
                  <a:pos x="497" y="160"/>
                </a:cxn>
                <a:cxn ang="0">
                  <a:pos x="527" y="140"/>
                </a:cxn>
                <a:cxn ang="0">
                  <a:pos x="558" y="122"/>
                </a:cxn>
                <a:cxn ang="0">
                  <a:pos x="588" y="104"/>
                </a:cxn>
                <a:cxn ang="0">
                  <a:pos x="619" y="87"/>
                </a:cxn>
                <a:cxn ang="0">
                  <a:pos x="652" y="71"/>
                </a:cxn>
                <a:cxn ang="0">
                  <a:pos x="685" y="56"/>
                </a:cxn>
                <a:cxn ang="0">
                  <a:pos x="718" y="43"/>
                </a:cxn>
                <a:cxn ang="0">
                  <a:pos x="751" y="31"/>
                </a:cxn>
                <a:cxn ang="0">
                  <a:pos x="786" y="20"/>
                </a:cxn>
                <a:cxn ang="0">
                  <a:pos x="822" y="10"/>
                </a:cxn>
                <a:cxn ang="0">
                  <a:pos x="857" y="0"/>
                </a:cxn>
                <a:cxn ang="0">
                  <a:pos x="857" y="0"/>
                </a:cxn>
                <a:cxn ang="0">
                  <a:pos x="806" y="46"/>
                </a:cxn>
                <a:cxn ang="0">
                  <a:pos x="754" y="94"/>
                </a:cxn>
                <a:cxn ang="0">
                  <a:pos x="706" y="144"/>
                </a:cxn>
                <a:cxn ang="0">
                  <a:pos x="660" y="196"/>
                </a:cxn>
                <a:cxn ang="0">
                  <a:pos x="617" y="249"/>
                </a:cxn>
                <a:cxn ang="0">
                  <a:pos x="576" y="304"/>
                </a:cxn>
                <a:cxn ang="0">
                  <a:pos x="536" y="362"/>
                </a:cxn>
                <a:cxn ang="0">
                  <a:pos x="498" y="419"/>
                </a:cxn>
                <a:cxn ang="0">
                  <a:pos x="462" y="479"/>
                </a:cxn>
                <a:cxn ang="0">
                  <a:pos x="429" y="538"/>
                </a:cxn>
                <a:cxn ang="0">
                  <a:pos x="398" y="601"/>
                </a:cxn>
                <a:cxn ang="0">
                  <a:pos x="368" y="664"/>
                </a:cxn>
                <a:cxn ang="0">
                  <a:pos x="340" y="728"/>
                </a:cxn>
                <a:cxn ang="0">
                  <a:pos x="315" y="792"/>
                </a:cxn>
                <a:cxn ang="0">
                  <a:pos x="291" y="858"/>
                </a:cxn>
                <a:cxn ang="0">
                  <a:pos x="269" y="925"/>
                </a:cxn>
                <a:cxn ang="0">
                  <a:pos x="249" y="992"/>
                </a:cxn>
                <a:cxn ang="0">
                  <a:pos x="229" y="1060"/>
                </a:cxn>
                <a:cxn ang="0">
                  <a:pos x="213" y="1128"/>
                </a:cxn>
                <a:cxn ang="0">
                  <a:pos x="198" y="1197"/>
                </a:cxn>
                <a:cxn ang="0">
                  <a:pos x="185" y="1266"/>
                </a:cxn>
                <a:cxn ang="0">
                  <a:pos x="173" y="1336"/>
                </a:cxn>
                <a:cxn ang="0">
                  <a:pos x="162" y="1405"/>
                </a:cxn>
                <a:cxn ang="0">
                  <a:pos x="154" y="1474"/>
                </a:cxn>
                <a:cxn ang="0">
                  <a:pos x="147" y="1544"/>
                </a:cxn>
                <a:cxn ang="0">
                  <a:pos x="140" y="1613"/>
                </a:cxn>
                <a:cxn ang="0">
                  <a:pos x="137" y="1682"/>
                </a:cxn>
                <a:cxn ang="0">
                  <a:pos x="134" y="1752"/>
                </a:cxn>
                <a:cxn ang="0">
                  <a:pos x="132" y="1821"/>
                </a:cxn>
                <a:cxn ang="0">
                  <a:pos x="132" y="1889"/>
                </a:cxn>
                <a:cxn ang="0">
                  <a:pos x="134" y="1956"/>
                </a:cxn>
                <a:cxn ang="0">
                  <a:pos x="135" y="2024"/>
                </a:cxn>
                <a:cxn ang="0">
                  <a:pos x="0" y="2024"/>
                </a:cxn>
                <a:cxn ang="0">
                  <a:pos x="0" y="776"/>
                </a:cxn>
                <a:cxn ang="0">
                  <a:pos x="0" y="776"/>
                </a:cxn>
              </a:cxnLst>
              <a:rect l="0" t="0" r="r" b="b"/>
              <a:pathLst>
                <a:path w="857" h="2024">
                  <a:moveTo>
                    <a:pt x="0" y="776"/>
                  </a:moveTo>
                  <a:lnTo>
                    <a:pt x="0" y="776"/>
                  </a:lnTo>
                  <a:lnTo>
                    <a:pt x="38" y="703"/>
                  </a:lnTo>
                  <a:lnTo>
                    <a:pt x="78" y="634"/>
                  </a:lnTo>
                  <a:lnTo>
                    <a:pt x="119" y="566"/>
                  </a:lnTo>
                  <a:lnTo>
                    <a:pt x="162" y="502"/>
                  </a:lnTo>
                  <a:lnTo>
                    <a:pt x="208" y="441"/>
                  </a:lnTo>
                  <a:lnTo>
                    <a:pt x="256" y="381"/>
                  </a:lnTo>
                  <a:lnTo>
                    <a:pt x="305" y="327"/>
                  </a:lnTo>
                  <a:lnTo>
                    <a:pt x="330" y="300"/>
                  </a:lnTo>
                  <a:lnTo>
                    <a:pt x="357" y="274"/>
                  </a:lnTo>
                  <a:lnTo>
                    <a:pt x="385" y="249"/>
                  </a:lnTo>
                  <a:lnTo>
                    <a:pt x="411" y="226"/>
                  </a:lnTo>
                  <a:lnTo>
                    <a:pt x="439" y="203"/>
                  </a:lnTo>
                  <a:lnTo>
                    <a:pt x="469" y="182"/>
                  </a:lnTo>
                  <a:lnTo>
                    <a:pt x="497" y="160"/>
                  </a:lnTo>
                  <a:lnTo>
                    <a:pt x="527" y="140"/>
                  </a:lnTo>
                  <a:lnTo>
                    <a:pt x="558" y="122"/>
                  </a:lnTo>
                  <a:lnTo>
                    <a:pt x="588" y="104"/>
                  </a:lnTo>
                  <a:lnTo>
                    <a:pt x="619" y="87"/>
                  </a:lnTo>
                  <a:lnTo>
                    <a:pt x="652" y="71"/>
                  </a:lnTo>
                  <a:lnTo>
                    <a:pt x="685" y="56"/>
                  </a:lnTo>
                  <a:lnTo>
                    <a:pt x="718" y="43"/>
                  </a:lnTo>
                  <a:lnTo>
                    <a:pt x="751" y="31"/>
                  </a:lnTo>
                  <a:lnTo>
                    <a:pt x="786" y="20"/>
                  </a:lnTo>
                  <a:lnTo>
                    <a:pt x="822" y="10"/>
                  </a:lnTo>
                  <a:lnTo>
                    <a:pt x="857" y="0"/>
                  </a:lnTo>
                  <a:lnTo>
                    <a:pt x="857" y="0"/>
                  </a:lnTo>
                  <a:lnTo>
                    <a:pt x="806" y="46"/>
                  </a:lnTo>
                  <a:lnTo>
                    <a:pt x="754" y="94"/>
                  </a:lnTo>
                  <a:lnTo>
                    <a:pt x="706" y="144"/>
                  </a:lnTo>
                  <a:lnTo>
                    <a:pt x="660" y="196"/>
                  </a:lnTo>
                  <a:lnTo>
                    <a:pt x="617" y="249"/>
                  </a:lnTo>
                  <a:lnTo>
                    <a:pt x="576" y="304"/>
                  </a:lnTo>
                  <a:lnTo>
                    <a:pt x="536" y="362"/>
                  </a:lnTo>
                  <a:lnTo>
                    <a:pt x="498" y="419"/>
                  </a:lnTo>
                  <a:lnTo>
                    <a:pt x="462" y="479"/>
                  </a:lnTo>
                  <a:lnTo>
                    <a:pt x="429" y="538"/>
                  </a:lnTo>
                  <a:lnTo>
                    <a:pt x="398" y="601"/>
                  </a:lnTo>
                  <a:lnTo>
                    <a:pt x="368" y="664"/>
                  </a:lnTo>
                  <a:lnTo>
                    <a:pt x="340" y="728"/>
                  </a:lnTo>
                  <a:lnTo>
                    <a:pt x="315" y="792"/>
                  </a:lnTo>
                  <a:lnTo>
                    <a:pt x="291" y="858"/>
                  </a:lnTo>
                  <a:lnTo>
                    <a:pt x="269" y="925"/>
                  </a:lnTo>
                  <a:lnTo>
                    <a:pt x="249" y="992"/>
                  </a:lnTo>
                  <a:lnTo>
                    <a:pt x="229" y="1060"/>
                  </a:lnTo>
                  <a:lnTo>
                    <a:pt x="213" y="1128"/>
                  </a:lnTo>
                  <a:lnTo>
                    <a:pt x="198" y="1197"/>
                  </a:lnTo>
                  <a:lnTo>
                    <a:pt x="185" y="1266"/>
                  </a:lnTo>
                  <a:lnTo>
                    <a:pt x="173" y="1336"/>
                  </a:lnTo>
                  <a:lnTo>
                    <a:pt x="162" y="1405"/>
                  </a:lnTo>
                  <a:lnTo>
                    <a:pt x="154" y="1474"/>
                  </a:lnTo>
                  <a:lnTo>
                    <a:pt x="147" y="1544"/>
                  </a:lnTo>
                  <a:lnTo>
                    <a:pt x="140" y="1613"/>
                  </a:lnTo>
                  <a:lnTo>
                    <a:pt x="137" y="1682"/>
                  </a:lnTo>
                  <a:lnTo>
                    <a:pt x="134" y="1752"/>
                  </a:lnTo>
                  <a:lnTo>
                    <a:pt x="132" y="1821"/>
                  </a:lnTo>
                  <a:lnTo>
                    <a:pt x="132" y="1889"/>
                  </a:lnTo>
                  <a:lnTo>
                    <a:pt x="134" y="1956"/>
                  </a:lnTo>
                  <a:lnTo>
                    <a:pt x="135" y="2024"/>
                  </a:lnTo>
                  <a:lnTo>
                    <a:pt x="0" y="2024"/>
                  </a:lnTo>
                  <a:lnTo>
                    <a:pt x="0" y="776"/>
                  </a:lnTo>
                  <a:lnTo>
                    <a:pt x="0" y="77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44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9"/>
            <p:cNvSpPr>
              <a:spLocks/>
            </p:cNvSpPr>
            <p:nvPr userDrawn="1"/>
          </p:nvSpPr>
          <p:spPr bwMode="auto">
            <a:xfrm>
              <a:off x="0" y="2438399"/>
              <a:ext cx="2895599" cy="2154237"/>
            </a:xfrm>
            <a:custGeom>
              <a:avLst/>
              <a:gdLst/>
              <a:ahLst/>
              <a:cxnLst>
                <a:cxn ang="0">
                  <a:pos x="0" y="118"/>
                </a:cxn>
                <a:cxn ang="0">
                  <a:pos x="165" y="69"/>
                </a:cxn>
                <a:cxn ang="0">
                  <a:pos x="327" y="33"/>
                </a:cxn>
                <a:cxn ang="0">
                  <a:pos x="487" y="11"/>
                </a:cxn>
                <a:cxn ang="0">
                  <a:pos x="645" y="1"/>
                </a:cxn>
                <a:cxn ang="0">
                  <a:pos x="797" y="1"/>
                </a:cxn>
                <a:cxn ang="0">
                  <a:pos x="946" y="13"/>
                </a:cxn>
                <a:cxn ang="0">
                  <a:pos x="1088" y="33"/>
                </a:cxn>
                <a:cxn ang="0">
                  <a:pos x="1225" y="62"/>
                </a:cxn>
                <a:cxn ang="0">
                  <a:pos x="1352" y="97"/>
                </a:cxn>
                <a:cxn ang="0">
                  <a:pos x="1472" y="138"/>
                </a:cxn>
                <a:cxn ang="0">
                  <a:pos x="1585" y="184"/>
                </a:cxn>
                <a:cxn ang="0">
                  <a:pos x="1685" y="236"/>
                </a:cxn>
                <a:cxn ang="0">
                  <a:pos x="1776" y="288"/>
                </a:cxn>
                <a:cxn ang="0">
                  <a:pos x="1854" y="343"/>
                </a:cxn>
                <a:cxn ang="0">
                  <a:pos x="1921" y="399"/>
                </a:cxn>
                <a:cxn ang="0">
                  <a:pos x="1974" y="455"/>
                </a:cxn>
                <a:cxn ang="0">
                  <a:pos x="1920" y="434"/>
                </a:cxn>
                <a:cxn ang="0">
                  <a:pos x="1804" y="394"/>
                </a:cxn>
                <a:cxn ang="0">
                  <a:pos x="1680" y="361"/>
                </a:cxn>
                <a:cxn ang="0">
                  <a:pos x="1548" y="338"/>
                </a:cxn>
                <a:cxn ang="0">
                  <a:pos x="1413" y="323"/>
                </a:cxn>
                <a:cxn ang="0">
                  <a:pos x="1273" y="321"/>
                </a:cxn>
                <a:cxn ang="0">
                  <a:pos x="1132" y="331"/>
                </a:cxn>
                <a:cxn ang="0">
                  <a:pos x="990" y="356"/>
                </a:cxn>
                <a:cxn ang="0">
                  <a:pos x="919" y="374"/>
                </a:cxn>
                <a:cxn ang="0">
                  <a:pos x="850" y="396"/>
                </a:cxn>
                <a:cxn ang="0">
                  <a:pos x="781" y="424"/>
                </a:cxn>
                <a:cxn ang="0">
                  <a:pos x="711" y="455"/>
                </a:cxn>
                <a:cxn ang="0">
                  <a:pos x="645" y="490"/>
                </a:cxn>
                <a:cxn ang="0">
                  <a:pos x="579" y="531"/>
                </a:cxn>
                <a:cxn ang="0">
                  <a:pos x="515" y="577"/>
                </a:cxn>
                <a:cxn ang="0">
                  <a:pos x="452" y="629"/>
                </a:cxn>
                <a:cxn ang="0">
                  <a:pos x="391" y="685"/>
                </a:cxn>
                <a:cxn ang="0">
                  <a:pos x="333" y="747"/>
                </a:cxn>
                <a:cxn ang="0">
                  <a:pos x="277" y="815"/>
                </a:cxn>
                <a:cxn ang="0">
                  <a:pos x="223" y="889"/>
                </a:cxn>
                <a:cxn ang="0">
                  <a:pos x="172" y="970"/>
                </a:cxn>
                <a:cxn ang="0">
                  <a:pos x="124" y="1056"/>
                </a:cxn>
                <a:cxn ang="0">
                  <a:pos x="79" y="1150"/>
                </a:cxn>
                <a:cxn ang="0">
                  <a:pos x="38" y="1249"/>
                </a:cxn>
                <a:cxn ang="0">
                  <a:pos x="0" y="1357"/>
                </a:cxn>
                <a:cxn ang="0">
                  <a:pos x="0" y="118"/>
                </a:cxn>
              </a:cxnLst>
              <a:rect l="0" t="0" r="r" b="b"/>
              <a:pathLst>
                <a:path w="1974" h="1357">
                  <a:moveTo>
                    <a:pt x="0" y="118"/>
                  </a:moveTo>
                  <a:lnTo>
                    <a:pt x="0" y="118"/>
                  </a:lnTo>
                  <a:lnTo>
                    <a:pt x="83" y="92"/>
                  </a:lnTo>
                  <a:lnTo>
                    <a:pt x="165" y="69"/>
                  </a:lnTo>
                  <a:lnTo>
                    <a:pt x="246" y="49"/>
                  </a:lnTo>
                  <a:lnTo>
                    <a:pt x="327" y="33"/>
                  </a:lnTo>
                  <a:lnTo>
                    <a:pt x="408" y="21"/>
                  </a:lnTo>
                  <a:lnTo>
                    <a:pt x="487" y="11"/>
                  </a:lnTo>
                  <a:lnTo>
                    <a:pt x="566" y="5"/>
                  </a:lnTo>
                  <a:lnTo>
                    <a:pt x="645" y="1"/>
                  </a:lnTo>
                  <a:lnTo>
                    <a:pt x="721" y="0"/>
                  </a:lnTo>
                  <a:lnTo>
                    <a:pt x="797" y="1"/>
                  </a:lnTo>
                  <a:lnTo>
                    <a:pt x="873" y="6"/>
                  </a:lnTo>
                  <a:lnTo>
                    <a:pt x="946" y="13"/>
                  </a:lnTo>
                  <a:lnTo>
                    <a:pt x="1018" y="23"/>
                  </a:lnTo>
                  <a:lnTo>
                    <a:pt x="1088" y="33"/>
                  </a:lnTo>
                  <a:lnTo>
                    <a:pt x="1157" y="47"/>
                  </a:lnTo>
                  <a:lnTo>
                    <a:pt x="1225" y="62"/>
                  </a:lnTo>
                  <a:lnTo>
                    <a:pt x="1289" y="79"/>
                  </a:lnTo>
                  <a:lnTo>
                    <a:pt x="1352" y="97"/>
                  </a:lnTo>
                  <a:lnTo>
                    <a:pt x="1413" y="117"/>
                  </a:lnTo>
                  <a:lnTo>
                    <a:pt x="1472" y="138"/>
                  </a:lnTo>
                  <a:lnTo>
                    <a:pt x="1530" y="161"/>
                  </a:lnTo>
                  <a:lnTo>
                    <a:pt x="1585" y="184"/>
                  </a:lnTo>
                  <a:lnTo>
                    <a:pt x="1636" y="209"/>
                  </a:lnTo>
                  <a:lnTo>
                    <a:pt x="1685" y="236"/>
                  </a:lnTo>
                  <a:lnTo>
                    <a:pt x="1732" y="262"/>
                  </a:lnTo>
                  <a:lnTo>
                    <a:pt x="1776" y="288"/>
                  </a:lnTo>
                  <a:lnTo>
                    <a:pt x="1816" y="315"/>
                  </a:lnTo>
                  <a:lnTo>
                    <a:pt x="1854" y="343"/>
                  </a:lnTo>
                  <a:lnTo>
                    <a:pt x="1888" y="371"/>
                  </a:lnTo>
                  <a:lnTo>
                    <a:pt x="1921" y="399"/>
                  </a:lnTo>
                  <a:lnTo>
                    <a:pt x="1949" y="427"/>
                  </a:lnTo>
                  <a:lnTo>
                    <a:pt x="1974" y="455"/>
                  </a:lnTo>
                  <a:lnTo>
                    <a:pt x="1974" y="455"/>
                  </a:lnTo>
                  <a:lnTo>
                    <a:pt x="1920" y="434"/>
                  </a:lnTo>
                  <a:lnTo>
                    <a:pt x="1864" y="412"/>
                  </a:lnTo>
                  <a:lnTo>
                    <a:pt x="1804" y="394"/>
                  </a:lnTo>
                  <a:lnTo>
                    <a:pt x="1743" y="376"/>
                  </a:lnTo>
                  <a:lnTo>
                    <a:pt x="1680" y="361"/>
                  </a:lnTo>
                  <a:lnTo>
                    <a:pt x="1614" y="348"/>
                  </a:lnTo>
                  <a:lnTo>
                    <a:pt x="1548" y="338"/>
                  </a:lnTo>
                  <a:lnTo>
                    <a:pt x="1481" y="330"/>
                  </a:lnTo>
                  <a:lnTo>
                    <a:pt x="1413" y="323"/>
                  </a:lnTo>
                  <a:lnTo>
                    <a:pt x="1344" y="320"/>
                  </a:lnTo>
                  <a:lnTo>
                    <a:pt x="1273" y="321"/>
                  </a:lnTo>
                  <a:lnTo>
                    <a:pt x="1203" y="325"/>
                  </a:lnTo>
                  <a:lnTo>
                    <a:pt x="1132" y="331"/>
                  </a:lnTo>
                  <a:lnTo>
                    <a:pt x="1061" y="341"/>
                  </a:lnTo>
                  <a:lnTo>
                    <a:pt x="990" y="356"/>
                  </a:lnTo>
                  <a:lnTo>
                    <a:pt x="954" y="364"/>
                  </a:lnTo>
                  <a:lnTo>
                    <a:pt x="919" y="374"/>
                  </a:lnTo>
                  <a:lnTo>
                    <a:pt x="885" y="384"/>
                  </a:lnTo>
                  <a:lnTo>
                    <a:pt x="850" y="396"/>
                  </a:lnTo>
                  <a:lnTo>
                    <a:pt x="815" y="409"/>
                  </a:lnTo>
                  <a:lnTo>
                    <a:pt x="781" y="424"/>
                  </a:lnTo>
                  <a:lnTo>
                    <a:pt x="746" y="439"/>
                  </a:lnTo>
                  <a:lnTo>
                    <a:pt x="711" y="455"/>
                  </a:lnTo>
                  <a:lnTo>
                    <a:pt x="678" y="472"/>
                  </a:lnTo>
                  <a:lnTo>
                    <a:pt x="645" y="490"/>
                  </a:lnTo>
                  <a:lnTo>
                    <a:pt x="612" y="510"/>
                  </a:lnTo>
                  <a:lnTo>
                    <a:pt x="579" y="531"/>
                  </a:lnTo>
                  <a:lnTo>
                    <a:pt x="546" y="554"/>
                  </a:lnTo>
                  <a:lnTo>
                    <a:pt x="515" y="577"/>
                  </a:lnTo>
                  <a:lnTo>
                    <a:pt x="484" y="602"/>
                  </a:lnTo>
                  <a:lnTo>
                    <a:pt x="452" y="629"/>
                  </a:lnTo>
                  <a:lnTo>
                    <a:pt x="421" y="657"/>
                  </a:lnTo>
                  <a:lnTo>
                    <a:pt x="391" y="685"/>
                  </a:lnTo>
                  <a:lnTo>
                    <a:pt x="361" y="716"/>
                  </a:lnTo>
                  <a:lnTo>
                    <a:pt x="333" y="747"/>
                  </a:lnTo>
                  <a:lnTo>
                    <a:pt x="304" y="780"/>
                  </a:lnTo>
                  <a:lnTo>
                    <a:pt x="277" y="815"/>
                  </a:lnTo>
                  <a:lnTo>
                    <a:pt x="249" y="851"/>
                  </a:lnTo>
                  <a:lnTo>
                    <a:pt x="223" y="889"/>
                  </a:lnTo>
                  <a:lnTo>
                    <a:pt x="198" y="929"/>
                  </a:lnTo>
                  <a:lnTo>
                    <a:pt x="172" y="970"/>
                  </a:lnTo>
                  <a:lnTo>
                    <a:pt x="149" y="1012"/>
                  </a:lnTo>
                  <a:lnTo>
                    <a:pt x="124" y="1056"/>
                  </a:lnTo>
                  <a:lnTo>
                    <a:pt x="101" y="1102"/>
                  </a:lnTo>
                  <a:lnTo>
                    <a:pt x="79" y="1150"/>
                  </a:lnTo>
                  <a:lnTo>
                    <a:pt x="58" y="1198"/>
                  </a:lnTo>
                  <a:lnTo>
                    <a:pt x="38" y="1249"/>
                  </a:lnTo>
                  <a:lnTo>
                    <a:pt x="18" y="1302"/>
                  </a:lnTo>
                  <a:lnTo>
                    <a:pt x="0" y="1357"/>
                  </a:lnTo>
                  <a:lnTo>
                    <a:pt x="0" y="118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0"/>
            <p:cNvSpPr>
              <a:spLocks/>
            </p:cNvSpPr>
            <p:nvPr userDrawn="1"/>
          </p:nvSpPr>
          <p:spPr bwMode="auto">
            <a:xfrm>
              <a:off x="1224419" y="3886199"/>
              <a:ext cx="3276599" cy="2971800"/>
            </a:xfrm>
            <a:custGeom>
              <a:avLst/>
              <a:gdLst/>
              <a:ahLst/>
              <a:cxnLst>
                <a:cxn ang="0">
                  <a:pos x="1377" y="130"/>
                </a:cxn>
                <a:cxn ang="0">
                  <a:pos x="1299" y="89"/>
                </a:cxn>
                <a:cxn ang="0">
                  <a:pos x="1220" y="56"/>
                </a:cxn>
                <a:cxn ang="0">
                  <a:pos x="1137" y="30"/>
                </a:cxn>
                <a:cxn ang="0">
                  <a:pos x="1052" y="11"/>
                </a:cxn>
                <a:cxn ang="0">
                  <a:pos x="966" y="2"/>
                </a:cxn>
                <a:cxn ang="0">
                  <a:pos x="880" y="0"/>
                </a:cxn>
                <a:cxn ang="0">
                  <a:pos x="794" y="5"/>
                </a:cxn>
                <a:cxn ang="0">
                  <a:pos x="708" y="18"/>
                </a:cxn>
                <a:cxn ang="0">
                  <a:pos x="624" y="40"/>
                </a:cxn>
                <a:cxn ang="0">
                  <a:pos x="543" y="69"/>
                </a:cxn>
                <a:cxn ang="0">
                  <a:pos x="466" y="107"/>
                </a:cxn>
                <a:cxn ang="0">
                  <a:pos x="391" y="155"/>
                </a:cxn>
                <a:cxn ang="0">
                  <a:pos x="322" y="210"/>
                </a:cxn>
                <a:cxn ang="0">
                  <a:pos x="258" y="272"/>
                </a:cxn>
                <a:cxn ang="0">
                  <a:pos x="200" y="345"/>
                </a:cxn>
                <a:cxn ang="0">
                  <a:pos x="149" y="426"/>
                </a:cxn>
                <a:cxn ang="0">
                  <a:pos x="124" y="472"/>
                </a:cxn>
                <a:cxn ang="0">
                  <a:pos x="83" y="568"/>
                </a:cxn>
                <a:cxn ang="0">
                  <a:pos x="48" y="667"/>
                </a:cxn>
                <a:cxn ang="0">
                  <a:pos x="23" y="769"/>
                </a:cxn>
                <a:cxn ang="0">
                  <a:pos x="7" y="875"/>
                </a:cxn>
                <a:cxn ang="0">
                  <a:pos x="0" y="982"/>
                </a:cxn>
                <a:cxn ang="0">
                  <a:pos x="2" y="1090"/>
                </a:cxn>
                <a:cxn ang="0">
                  <a:pos x="12" y="1200"/>
                </a:cxn>
                <a:cxn ang="0">
                  <a:pos x="31" y="1311"/>
                </a:cxn>
                <a:cxn ang="0">
                  <a:pos x="61" y="1420"/>
                </a:cxn>
                <a:cxn ang="0">
                  <a:pos x="101" y="1529"/>
                </a:cxn>
                <a:cxn ang="0">
                  <a:pos x="149" y="1636"/>
                </a:cxn>
                <a:cxn ang="0">
                  <a:pos x="206" y="1742"/>
                </a:cxn>
                <a:cxn ang="0">
                  <a:pos x="274" y="1844"/>
                </a:cxn>
                <a:cxn ang="0">
                  <a:pos x="353" y="1943"/>
                </a:cxn>
                <a:cxn ang="0">
                  <a:pos x="441" y="2039"/>
                </a:cxn>
                <a:cxn ang="0">
                  <a:pos x="2552" y="2085"/>
                </a:cxn>
                <a:cxn ang="0">
                  <a:pos x="2526" y="2070"/>
                </a:cxn>
                <a:cxn ang="0">
                  <a:pos x="2336" y="1955"/>
                </a:cxn>
                <a:cxn ang="0">
                  <a:pos x="2192" y="1860"/>
                </a:cxn>
                <a:cxn ang="0">
                  <a:pos x="2025" y="1748"/>
                </a:cxn>
                <a:cxn ang="0">
                  <a:pos x="1849" y="1619"/>
                </a:cxn>
                <a:cxn ang="0">
                  <a:pos x="1667" y="1477"/>
                </a:cxn>
                <a:cxn ang="0">
                  <a:pos x="1492" y="1326"/>
                </a:cxn>
                <a:cxn ang="0">
                  <a:pos x="1410" y="1246"/>
                </a:cxn>
                <a:cxn ang="0">
                  <a:pos x="1332" y="1167"/>
                </a:cxn>
                <a:cxn ang="0">
                  <a:pos x="1261" y="1086"/>
                </a:cxn>
                <a:cxn ang="0">
                  <a:pos x="1195" y="1004"/>
                </a:cxn>
                <a:cxn ang="0">
                  <a:pos x="1139" y="923"/>
                </a:cxn>
                <a:cxn ang="0">
                  <a:pos x="1091" y="840"/>
                </a:cxn>
                <a:cxn ang="0">
                  <a:pos x="1055" y="761"/>
                </a:cxn>
                <a:cxn ang="0">
                  <a:pos x="1030" y="680"/>
                </a:cxn>
                <a:cxn ang="0">
                  <a:pos x="1017" y="602"/>
                </a:cxn>
                <a:cxn ang="0">
                  <a:pos x="1019" y="527"/>
                </a:cxn>
                <a:cxn ang="0">
                  <a:pos x="1028" y="470"/>
                </a:cxn>
                <a:cxn ang="0">
                  <a:pos x="1040" y="434"/>
                </a:cxn>
                <a:cxn ang="0">
                  <a:pos x="1057" y="398"/>
                </a:cxn>
                <a:cxn ang="0">
                  <a:pos x="1076" y="363"/>
                </a:cxn>
                <a:cxn ang="0">
                  <a:pos x="1101" y="330"/>
                </a:cxn>
                <a:cxn ang="0">
                  <a:pos x="1131" y="295"/>
                </a:cxn>
                <a:cxn ang="0">
                  <a:pos x="1182" y="248"/>
                </a:cxn>
                <a:cxn ang="0">
                  <a:pos x="1269" y="186"/>
                </a:cxn>
                <a:cxn ang="0">
                  <a:pos x="1377" y="130"/>
                </a:cxn>
              </a:cxnLst>
              <a:rect l="0" t="0" r="r" b="b"/>
              <a:pathLst>
                <a:path w="2552" h="2085">
                  <a:moveTo>
                    <a:pt x="1377" y="130"/>
                  </a:moveTo>
                  <a:lnTo>
                    <a:pt x="1377" y="130"/>
                  </a:lnTo>
                  <a:lnTo>
                    <a:pt x="1339" y="109"/>
                  </a:lnTo>
                  <a:lnTo>
                    <a:pt x="1299" y="89"/>
                  </a:lnTo>
                  <a:lnTo>
                    <a:pt x="1260" y="73"/>
                  </a:lnTo>
                  <a:lnTo>
                    <a:pt x="1220" y="56"/>
                  </a:lnTo>
                  <a:lnTo>
                    <a:pt x="1179" y="43"/>
                  </a:lnTo>
                  <a:lnTo>
                    <a:pt x="1137" y="30"/>
                  </a:lnTo>
                  <a:lnTo>
                    <a:pt x="1094" y="20"/>
                  </a:lnTo>
                  <a:lnTo>
                    <a:pt x="1052" y="11"/>
                  </a:lnTo>
                  <a:lnTo>
                    <a:pt x="1009" y="7"/>
                  </a:lnTo>
                  <a:lnTo>
                    <a:pt x="966" y="2"/>
                  </a:lnTo>
                  <a:lnTo>
                    <a:pt x="923" y="0"/>
                  </a:lnTo>
                  <a:lnTo>
                    <a:pt x="880" y="0"/>
                  </a:lnTo>
                  <a:lnTo>
                    <a:pt x="837" y="2"/>
                  </a:lnTo>
                  <a:lnTo>
                    <a:pt x="794" y="5"/>
                  </a:lnTo>
                  <a:lnTo>
                    <a:pt x="751" y="10"/>
                  </a:lnTo>
                  <a:lnTo>
                    <a:pt x="708" y="18"/>
                  </a:lnTo>
                  <a:lnTo>
                    <a:pt x="667" y="28"/>
                  </a:lnTo>
                  <a:lnTo>
                    <a:pt x="624" y="40"/>
                  </a:lnTo>
                  <a:lnTo>
                    <a:pt x="584" y="54"/>
                  </a:lnTo>
                  <a:lnTo>
                    <a:pt x="543" y="69"/>
                  </a:lnTo>
                  <a:lnTo>
                    <a:pt x="504" y="87"/>
                  </a:lnTo>
                  <a:lnTo>
                    <a:pt x="466" y="107"/>
                  </a:lnTo>
                  <a:lnTo>
                    <a:pt x="428" y="130"/>
                  </a:lnTo>
                  <a:lnTo>
                    <a:pt x="391" y="155"/>
                  </a:lnTo>
                  <a:lnTo>
                    <a:pt x="357" y="182"/>
                  </a:lnTo>
                  <a:lnTo>
                    <a:pt x="322" y="210"/>
                  </a:lnTo>
                  <a:lnTo>
                    <a:pt x="289" y="241"/>
                  </a:lnTo>
                  <a:lnTo>
                    <a:pt x="258" y="272"/>
                  </a:lnTo>
                  <a:lnTo>
                    <a:pt x="228" y="309"/>
                  </a:lnTo>
                  <a:lnTo>
                    <a:pt x="200" y="345"/>
                  </a:lnTo>
                  <a:lnTo>
                    <a:pt x="173" y="385"/>
                  </a:lnTo>
                  <a:lnTo>
                    <a:pt x="149" y="426"/>
                  </a:lnTo>
                  <a:lnTo>
                    <a:pt x="149" y="426"/>
                  </a:lnTo>
                  <a:lnTo>
                    <a:pt x="124" y="472"/>
                  </a:lnTo>
                  <a:lnTo>
                    <a:pt x="102" y="520"/>
                  </a:lnTo>
                  <a:lnTo>
                    <a:pt x="83" y="568"/>
                  </a:lnTo>
                  <a:lnTo>
                    <a:pt x="64" y="617"/>
                  </a:lnTo>
                  <a:lnTo>
                    <a:pt x="48" y="667"/>
                  </a:lnTo>
                  <a:lnTo>
                    <a:pt x="35" y="718"/>
                  </a:lnTo>
                  <a:lnTo>
                    <a:pt x="23" y="769"/>
                  </a:lnTo>
                  <a:lnTo>
                    <a:pt x="15" y="822"/>
                  </a:lnTo>
                  <a:lnTo>
                    <a:pt x="7" y="875"/>
                  </a:lnTo>
                  <a:lnTo>
                    <a:pt x="2" y="928"/>
                  </a:lnTo>
                  <a:lnTo>
                    <a:pt x="0" y="982"/>
                  </a:lnTo>
                  <a:lnTo>
                    <a:pt x="0" y="1035"/>
                  </a:lnTo>
                  <a:lnTo>
                    <a:pt x="2" y="1090"/>
                  </a:lnTo>
                  <a:lnTo>
                    <a:pt x="5" y="1146"/>
                  </a:lnTo>
                  <a:lnTo>
                    <a:pt x="12" y="1200"/>
                  </a:lnTo>
                  <a:lnTo>
                    <a:pt x="22" y="1255"/>
                  </a:lnTo>
                  <a:lnTo>
                    <a:pt x="31" y="1311"/>
                  </a:lnTo>
                  <a:lnTo>
                    <a:pt x="46" y="1365"/>
                  </a:lnTo>
                  <a:lnTo>
                    <a:pt x="61" y="1420"/>
                  </a:lnTo>
                  <a:lnTo>
                    <a:pt x="79" y="1474"/>
                  </a:lnTo>
                  <a:lnTo>
                    <a:pt x="101" y="1529"/>
                  </a:lnTo>
                  <a:lnTo>
                    <a:pt x="124" y="1583"/>
                  </a:lnTo>
                  <a:lnTo>
                    <a:pt x="149" y="1636"/>
                  </a:lnTo>
                  <a:lnTo>
                    <a:pt x="177" y="1689"/>
                  </a:lnTo>
                  <a:lnTo>
                    <a:pt x="206" y="1742"/>
                  </a:lnTo>
                  <a:lnTo>
                    <a:pt x="239" y="1793"/>
                  </a:lnTo>
                  <a:lnTo>
                    <a:pt x="274" y="1844"/>
                  </a:lnTo>
                  <a:lnTo>
                    <a:pt x="312" y="1895"/>
                  </a:lnTo>
                  <a:lnTo>
                    <a:pt x="353" y="1943"/>
                  </a:lnTo>
                  <a:lnTo>
                    <a:pt x="396" y="1993"/>
                  </a:lnTo>
                  <a:lnTo>
                    <a:pt x="441" y="2039"/>
                  </a:lnTo>
                  <a:lnTo>
                    <a:pt x="489" y="2085"/>
                  </a:lnTo>
                  <a:lnTo>
                    <a:pt x="2552" y="2085"/>
                  </a:lnTo>
                  <a:lnTo>
                    <a:pt x="2552" y="2085"/>
                  </a:lnTo>
                  <a:lnTo>
                    <a:pt x="2526" y="2070"/>
                  </a:lnTo>
                  <a:lnTo>
                    <a:pt x="2450" y="2026"/>
                  </a:lnTo>
                  <a:lnTo>
                    <a:pt x="2336" y="1955"/>
                  </a:lnTo>
                  <a:lnTo>
                    <a:pt x="2266" y="1910"/>
                  </a:lnTo>
                  <a:lnTo>
                    <a:pt x="2192" y="1860"/>
                  </a:lnTo>
                  <a:lnTo>
                    <a:pt x="2111" y="1808"/>
                  </a:lnTo>
                  <a:lnTo>
                    <a:pt x="2025" y="1748"/>
                  </a:lnTo>
                  <a:lnTo>
                    <a:pt x="1938" y="1685"/>
                  </a:lnTo>
                  <a:lnTo>
                    <a:pt x="1849" y="1619"/>
                  </a:lnTo>
                  <a:lnTo>
                    <a:pt x="1758" y="1550"/>
                  </a:lnTo>
                  <a:lnTo>
                    <a:pt x="1667" y="1477"/>
                  </a:lnTo>
                  <a:lnTo>
                    <a:pt x="1578" y="1403"/>
                  </a:lnTo>
                  <a:lnTo>
                    <a:pt x="1492" y="1326"/>
                  </a:lnTo>
                  <a:lnTo>
                    <a:pt x="1451" y="1286"/>
                  </a:lnTo>
                  <a:lnTo>
                    <a:pt x="1410" y="1246"/>
                  </a:lnTo>
                  <a:lnTo>
                    <a:pt x="1370" y="1207"/>
                  </a:lnTo>
                  <a:lnTo>
                    <a:pt x="1332" y="1167"/>
                  </a:lnTo>
                  <a:lnTo>
                    <a:pt x="1296" y="1126"/>
                  </a:lnTo>
                  <a:lnTo>
                    <a:pt x="1261" y="1086"/>
                  </a:lnTo>
                  <a:lnTo>
                    <a:pt x="1227" y="1045"/>
                  </a:lnTo>
                  <a:lnTo>
                    <a:pt x="1195" y="1004"/>
                  </a:lnTo>
                  <a:lnTo>
                    <a:pt x="1167" y="962"/>
                  </a:lnTo>
                  <a:lnTo>
                    <a:pt x="1139" y="923"/>
                  </a:lnTo>
                  <a:lnTo>
                    <a:pt x="1114" y="881"/>
                  </a:lnTo>
                  <a:lnTo>
                    <a:pt x="1091" y="840"/>
                  </a:lnTo>
                  <a:lnTo>
                    <a:pt x="1071" y="801"/>
                  </a:lnTo>
                  <a:lnTo>
                    <a:pt x="1055" y="761"/>
                  </a:lnTo>
                  <a:lnTo>
                    <a:pt x="1042" y="720"/>
                  </a:lnTo>
                  <a:lnTo>
                    <a:pt x="1030" y="680"/>
                  </a:lnTo>
                  <a:lnTo>
                    <a:pt x="1022" y="642"/>
                  </a:lnTo>
                  <a:lnTo>
                    <a:pt x="1017" y="602"/>
                  </a:lnTo>
                  <a:lnTo>
                    <a:pt x="1015" y="565"/>
                  </a:lnTo>
                  <a:lnTo>
                    <a:pt x="1019" y="527"/>
                  </a:lnTo>
                  <a:lnTo>
                    <a:pt x="1023" y="489"/>
                  </a:lnTo>
                  <a:lnTo>
                    <a:pt x="1028" y="470"/>
                  </a:lnTo>
                  <a:lnTo>
                    <a:pt x="1033" y="452"/>
                  </a:lnTo>
                  <a:lnTo>
                    <a:pt x="1040" y="434"/>
                  </a:lnTo>
                  <a:lnTo>
                    <a:pt x="1048" y="416"/>
                  </a:lnTo>
                  <a:lnTo>
                    <a:pt x="1057" y="398"/>
                  </a:lnTo>
                  <a:lnTo>
                    <a:pt x="1066" y="381"/>
                  </a:lnTo>
                  <a:lnTo>
                    <a:pt x="1076" y="363"/>
                  </a:lnTo>
                  <a:lnTo>
                    <a:pt x="1088" y="347"/>
                  </a:lnTo>
                  <a:lnTo>
                    <a:pt x="1101" y="330"/>
                  </a:lnTo>
                  <a:lnTo>
                    <a:pt x="1116" y="312"/>
                  </a:lnTo>
                  <a:lnTo>
                    <a:pt x="1131" y="295"/>
                  </a:lnTo>
                  <a:lnTo>
                    <a:pt x="1147" y="281"/>
                  </a:lnTo>
                  <a:lnTo>
                    <a:pt x="1182" y="248"/>
                  </a:lnTo>
                  <a:lnTo>
                    <a:pt x="1223" y="216"/>
                  </a:lnTo>
                  <a:lnTo>
                    <a:pt x="1269" y="186"/>
                  </a:lnTo>
                  <a:lnTo>
                    <a:pt x="1321" y="158"/>
                  </a:lnTo>
                  <a:lnTo>
                    <a:pt x="1377" y="130"/>
                  </a:lnTo>
                  <a:lnTo>
                    <a:pt x="1377" y="130"/>
                  </a:lnTo>
                  <a:close/>
                </a:path>
              </a:pathLst>
            </a:custGeom>
            <a:solidFill>
              <a:schemeClr val="bg1">
                <a:lumMod val="95000"/>
                <a:alpha val="34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1"/>
            <p:cNvSpPr>
              <a:spLocks/>
            </p:cNvSpPr>
            <p:nvPr userDrawn="1"/>
          </p:nvSpPr>
          <p:spPr bwMode="auto">
            <a:xfrm>
              <a:off x="876758" y="3994150"/>
              <a:ext cx="1719262" cy="2863850"/>
            </a:xfrm>
            <a:custGeom>
              <a:avLst/>
              <a:gdLst/>
              <a:ahLst/>
              <a:cxnLst>
                <a:cxn ang="0">
                  <a:pos x="99" y="1804"/>
                </a:cxn>
                <a:cxn ang="0">
                  <a:pos x="57" y="1647"/>
                </a:cxn>
                <a:cxn ang="0">
                  <a:pos x="29" y="1492"/>
                </a:cxn>
                <a:cxn ang="0">
                  <a:pos x="10" y="1342"/>
                </a:cxn>
                <a:cxn ang="0">
                  <a:pos x="1" y="1195"/>
                </a:cxn>
                <a:cxn ang="0">
                  <a:pos x="1" y="1054"/>
                </a:cxn>
                <a:cxn ang="0">
                  <a:pos x="10" y="919"/>
                </a:cxn>
                <a:cxn ang="0">
                  <a:pos x="26" y="790"/>
                </a:cxn>
                <a:cxn ang="0">
                  <a:pos x="49" y="667"/>
                </a:cxn>
                <a:cxn ang="0">
                  <a:pos x="81" y="553"/>
                </a:cxn>
                <a:cxn ang="0">
                  <a:pos x="117" y="445"/>
                </a:cxn>
                <a:cxn ang="0">
                  <a:pos x="158" y="346"/>
                </a:cxn>
                <a:cxn ang="0">
                  <a:pos x="203" y="255"/>
                </a:cxn>
                <a:cxn ang="0">
                  <a:pos x="254" y="176"/>
                </a:cxn>
                <a:cxn ang="0">
                  <a:pos x="307" y="105"/>
                </a:cxn>
                <a:cxn ang="0">
                  <a:pos x="363" y="47"/>
                </a:cxn>
                <a:cxn ang="0">
                  <a:pos x="421" y="0"/>
                </a:cxn>
                <a:cxn ang="0">
                  <a:pos x="383" y="57"/>
                </a:cxn>
                <a:cxn ang="0">
                  <a:pos x="317" y="176"/>
                </a:cxn>
                <a:cxn ang="0">
                  <a:pos x="265" y="298"/>
                </a:cxn>
                <a:cxn ang="0">
                  <a:pos x="226" y="421"/>
                </a:cxn>
                <a:cxn ang="0">
                  <a:pos x="201" y="544"/>
                </a:cxn>
                <a:cxn ang="0">
                  <a:pos x="188" y="667"/>
                </a:cxn>
                <a:cxn ang="0">
                  <a:pos x="186" y="789"/>
                </a:cxn>
                <a:cxn ang="0">
                  <a:pos x="196" y="911"/>
                </a:cxn>
                <a:cxn ang="0">
                  <a:pos x="219" y="1030"/>
                </a:cxn>
                <a:cxn ang="0">
                  <a:pos x="252" y="1147"/>
                </a:cxn>
                <a:cxn ang="0">
                  <a:pos x="297" y="1261"/>
                </a:cxn>
                <a:cxn ang="0">
                  <a:pos x="351" y="1371"/>
                </a:cxn>
                <a:cxn ang="0">
                  <a:pos x="416" y="1477"/>
                </a:cxn>
                <a:cxn ang="0">
                  <a:pos x="492" y="1578"/>
                </a:cxn>
                <a:cxn ang="0">
                  <a:pos x="576" y="1674"/>
                </a:cxn>
                <a:cxn ang="0">
                  <a:pos x="668" y="1763"/>
                </a:cxn>
                <a:cxn ang="0">
                  <a:pos x="99" y="1804"/>
                </a:cxn>
              </a:cxnLst>
              <a:rect l="0" t="0" r="r" b="b"/>
              <a:pathLst>
                <a:path w="718" h="1804">
                  <a:moveTo>
                    <a:pt x="99" y="1804"/>
                  </a:moveTo>
                  <a:lnTo>
                    <a:pt x="99" y="1804"/>
                  </a:lnTo>
                  <a:lnTo>
                    <a:pt x="77" y="1725"/>
                  </a:lnTo>
                  <a:lnTo>
                    <a:pt x="57" y="1647"/>
                  </a:lnTo>
                  <a:lnTo>
                    <a:pt x="43" y="1570"/>
                  </a:lnTo>
                  <a:lnTo>
                    <a:pt x="29" y="1492"/>
                  </a:lnTo>
                  <a:lnTo>
                    <a:pt x="18" y="1416"/>
                  </a:lnTo>
                  <a:lnTo>
                    <a:pt x="10" y="1342"/>
                  </a:lnTo>
                  <a:lnTo>
                    <a:pt x="5" y="1267"/>
                  </a:lnTo>
                  <a:lnTo>
                    <a:pt x="1" y="1195"/>
                  </a:lnTo>
                  <a:lnTo>
                    <a:pt x="0" y="1124"/>
                  </a:lnTo>
                  <a:lnTo>
                    <a:pt x="1" y="1054"/>
                  </a:lnTo>
                  <a:lnTo>
                    <a:pt x="5" y="987"/>
                  </a:lnTo>
                  <a:lnTo>
                    <a:pt x="10" y="919"/>
                  </a:lnTo>
                  <a:lnTo>
                    <a:pt x="18" y="853"/>
                  </a:lnTo>
                  <a:lnTo>
                    <a:pt x="26" y="790"/>
                  </a:lnTo>
                  <a:lnTo>
                    <a:pt x="38" y="728"/>
                  </a:lnTo>
                  <a:lnTo>
                    <a:pt x="49" y="667"/>
                  </a:lnTo>
                  <a:lnTo>
                    <a:pt x="64" y="609"/>
                  </a:lnTo>
                  <a:lnTo>
                    <a:pt x="81" y="553"/>
                  </a:lnTo>
                  <a:lnTo>
                    <a:pt x="97" y="496"/>
                  </a:lnTo>
                  <a:lnTo>
                    <a:pt x="117" y="445"/>
                  </a:lnTo>
                  <a:lnTo>
                    <a:pt x="137" y="394"/>
                  </a:lnTo>
                  <a:lnTo>
                    <a:pt x="158" y="346"/>
                  </a:lnTo>
                  <a:lnTo>
                    <a:pt x="180" y="300"/>
                  </a:lnTo>
                  <a:lnTo>
                    <a:pt x="203" y="255"/>
                  </a:lnTo>
                  <a:lnTo>
                    <a:pt x="227" y="214"/>
                  </a:lnTo>
                  <a:lnTo>
                    <a:pt x="254" y="176"/>
                  </a:lnTo>
                  <a:lnTo>
                    <a:pt x="280" y="140"/>
                  </a:lnTo>
                  <a:lnTo>
                    <a:pt x="307" y="105"/>
                  </a:lnTo>
                  <a:lnTo>
                    <a:pt x="335" y="76"/>
                  </a:lnTo>
                  <a:lnTo>
                    <a:pt x="363" y="47"/>
                  </a:lnTo>
                  <a:lnTo>
                    <a:pt x="391" y="21"/>
                  </a:lnTo>
                  <a:lnTo>
                    <a:pt x="421" y="0"/>
                  </a:lnTo>
                  <a:lnTo>
                    <a:pt x="421" y="0"/>
                  </a:lnTo>
                  <a:lnTo>
                    <a:pt x="383" y="57"/>
                  </a:lnTo>
                  <a:lnTo>
                    <a:pt x="348" y="117"/>
                  </a:lnTo>
                  <a:lnTo>
                    <a:pt x="317" y="176"/>
                  </a:lnTo>
                  <a:lnTo>
                    <a:pt x="289" y="237"/>
                  </a:lnTo>
                  <a:lnTo>
                    <a:pt x="265" y="298"/>
                  </a:lnTo>
                  <a:lnTo>
                    <a:pt x="244" y="359"/>
                  </a:lnTo>
                  <a:lnTo>
                    <a:pt x="226" y="421"/>
                  </a:lnTo>
                  <a:lnTo>
                    <a:pt x="213" y="482"/>
                  </a:lnTo>
                  <a:lnTo>
                    <a:pt x="201" y="544"/>
                  </a:lnTo>
                  <a:lnTo>
                    <a:pt x="193" y="605"/>
                  </a:lnTo>
                  <a:lnTo>
                    <a:pt x="188" y="667"/>
                  </a:lnTo>
                  <a:lnTo>
                    <a:pt x="185" y="728"/>
                  </a:lnTo>
                  <a:lnTo>
                    <a:pt x="186" y="789"/>
                  </a:lnTo>
                  <a:lnTo>
                    <a:pt x="189" y="850"/>
                  </a:lnTo>
                  <a:lnTo>
                    <a:pt x="196" y="911"/>
                  </a:lnTo>
                  <a:lnTo>
                    <a:pt x="206" y="970"/>
                  </a:lnTo>
                  <a:lnTo>
                    <a:pt x="219" y="1030"/>
                  </a:lnTo>
                  <a:lnTo>
                    <a:pt x="234" y="1089"/>
                  </a:lnTo>
                  <a:lnTo>
                    <a:pt x="252" y="1147"/>
                  </a:lnTo>
                  <a:lnTo>
                    <a:pt x="274" y="1205"/>
                  </a:lnTo>
                  <a:lnTo>
                    <a:pt x="297" y="1261"/>
                  </a:lnTo>
                  <a:lnTo>
                    <a:pt x="323" y="1317"/>
                  </a:lnTo>
                  <a:lnTo>
                    <a:pt x="351" y="1371"/>
                  </a:lnTo>
                  <a:lnTo>
                    <a:pt x="383" y="1424"/>
                  </a:lnTo>
                  <a:lnTo>
                    <a:pt x="416" y="1477"/>
                  </a:lnTo>
                  <a:lnTo>
                    <a:pt x="452" y="1528"/>
                  </a:lnTo>
                  <a:lnTo>
                    <a:pt x="492" y="1578"/>
                  </a:lnTo>
                  <a:lnTo>
                    <a:pt x="531" y="1626"/>
                  </a:lnTo>
                  <a:lnTo>
                    <a:pt x="576" y="1674"/>
                  </a:lnTo>
                  <a:lnTo>
                    <a:pt x="620" y="1718"/>
                  </a:lnTo>
                  <a:lnTo>
                    <a:pt x="668" y="1763"/>
                  </a:lnTo>
                  <a:lnTo>
                    <a:pt x="718" y="1804"/>
                  </a:lnTo>
                  <a:lnTo>
                    <a:pt x="99" y="1804"/>
                  </a:lnTo>
                  <a:lnTo>
                    <a:pt x="99" y="180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37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Freeform 46"/>
          <p:cNvSpPr>
            <a:spLocks/>
          </p:cNvSpPr>
          <p:nvPr userDrawn="1"/>
        </p:nvSpPr>
        <p:spPr bwMode="auto">
          <a:xfrm>
            <a:off x="7543800" y="0"/>
            <a:ext cx="1600201" cy="22098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432" y="0"/>
              </a:cxn>
              <a:cxn ang="0">
                <a:pos x="1432" y="3492"/>
              </a:cxn>
              <a:cxn ang="0">
                <a:pos x="1419" y="3252"/>
              </a:cxn>
              <a:cxn ang="0">
                <a:pos x="1406" y="3024"/>
              </a:cxn>
              <a:cxn ang="0">
                <a:pos x="1393" y="2807"/>
              </a:cxn>
              <a:cxn ang="0">
                <a:pos x="1379" y="2601"/>
              </a:cxn>
              <a:cxn ang="0">
                <a:pos x="1364" y="2407"/>
              </a:cxn>
              <a:cxn ang="0">
                <a:pos x="1348" y="2222"/>
              </a:cxn>
              <a:cxn ang="0">
                <a:pos x="1330" y="2047"/>
              </a:cxn>
              <a:cxn ang="0">
                <a:pos x="1311" y="1881"/>
              </a:cxn>
              <a:cxn ang="0">
                <a:pos x="1291" y="1726"/>
              </a:cxn>
              <a:cxn ang="0">
                <a:pos x="1268" y="1580"/>
              </a:cxn>
              <a:cxn ang="0">
                <a:pos x="1245" y="1442"/>
              </a:cxn>
              <a:cxn ang="0">
                <a:pos x="1218" y="1313"/>
              </a:cxn>
              <a:cxn ang="0">
                <a:pos x="1190" y="1192"/>
              </a:cxn>
              <a:cxn ang="0">
                <a:pos x="1158" y="1078"/>
              </a:cxn>
              <a:cxn ang="0">
                <a:pos x="1125" y="973"/>
              </a:cxn>
              <a:cxn ang="0">
                <a:pos x="1089" y="873"/>
              </a:cxn>
              <a:cxn ang="0">
                <a:pos x="1049" y="781"/>
              </a:cxn>
              <a:cxn ang="0">
                <a:pos x="1007" y="696"/>
              </a:cxn>
              <a:cxn ang="0">
                <a:pos x="962" y="617"/>
              </a:cxn>
              <a:cxn ang="0">
                <a:pos x="913" y="544"/>
              </a:cxn>
              <a:cxn ang="0">
                <a:pos x="860" y="475"/>
              </a:cxn>
              <a:cxn ang="0">
                <a:pos x="804" y="413"/>
              </a:cxn>
              <a:cxn ang="0">
                <a:pos x="744" y="354"/>
              </a:cxn>
              <a:cxn ang="0">
                <a:pos x="680" y="301"/>
              </a:cxn>
              <a:cxn ang="0">
                <a:pos x="611" y="252"/>
              </a:cxn>
              <a:cxn ang="0">
                <a:pos x="539" y="206"/>
              </a:cxn>
              <a:cxn ang="0">
                <a:pos x="461" y="165"/>
              </a:cxn>
              <a:cxn ang="0">
                <a:pos x="379" y="128"/>
              </a:cxn>
              <a:cxn ang="0">
                <a:pos x="292" y="92"/>
              </a:cxn>
              <a:cxn ang="0">
                <a:pos x="200" y="59"/>
              </a:cxn>
              <a:cxn ang="0">
                <a:pos x="103" y="28"/>
              </a:cxn>
              <a:cxn ang="0">
                <a:pos x="0" y="0"/>
              </a:cxn>
            </a:cxnLst>
            <a:rect l="0" t="0" r="r" b="b"/>
            <a:pathLst>
              <a:path w="1432" h="3492">
                <a:moveTo>
                  <a:pt x="0" y="0"/>
                </a:moveTo>
                <a:lnTo>
                  <a:pt x="1432" y="0"/>
                </a:lnTo>
                <a:lnTo>
                  <a:pt x="1432" y="3492"/>
                </a:lnTo>
                <a:lnTo>
                  <a:pt x="1419" y="3252"/>
                </a:lnTo>
                <a:lnTo>
                  <a:pt x="1406" y="3024"/>
                </a:lnTo>
                <a:lnTo>
                  <a:pt x="1393" y="2807"/>
                </a:lnTo>
                <a:lnTo>
                  <a:pt x="1379" y="2601"/>
                </a:lnTo>
                <a:lnTo>
                  <a:pt x="1364" y="2407"/>
                </a:lnTo>
                <a:lnTo>
                  <a:pt x="1348" y="2222"/>
                </a:lnTo>
                <a:lnTo>
                  <a:pt x="1330" y="2047"/>
                </a:lnTo>
                <a:lnTo>
                  <a:pt x="1311" y="1881"/>
                </a:lnTo>
                <a:lnTo>
                  <a:pt x="1291" y="1726"/>
                </a:lnTo>
                <a:lnTo>
                  <a:pt x="1268" y="1580"/>
                </a:lnTo>
                <a:lnTo>
                  <a:pt x="1245" y="1442"/>
                </a:lnTo>
                <a:lnTo>
                  <a:pt x="1218" y="1313"/>
                </a:lnTo>
                <a:lnTo>
                  <a:pt x="1190" y="1192"/>
                </a:lnTo>
                <a:lnTo>
                  <a:pt x="1158" y="1078"/>
                </a:lnTo>
                <a:lnTo>
                  <a:pt x="1125" y="973"/>
                </a:lnTo>
                <a:lnTo>
                  <a:pt x="1089" y="873"/>
                </a:lnTo>
                <a:lnTo>
                  <a:pt x="1049" y="781"/>
                </a:lnTo>
                <a:lnTo>
                  <a:pt x="1007" y="696"/>
                </a:lnTo>
                <a:lnTo>
                  <a:pt x="962" y="617"/>
                </a:lnTo>
                <a:lnTo>
                  <a:pt x="913" y="544"/>
                </a:lnTo>
                <a:lnTo>
                  <a:pt x="860" y="475"/>
                </a:lnTo>
                <a:lnTo>
                  <a:pt x="804" y="413"/>
                </a:lnTo>
                <a:lnTo>
                  <a:pt x="744" y="354"/>
                </a:lnTo>
                <a:lnTo>
                  <a:pt x="680" y="301"/>
                </a:lnTo>
                <a:lnTo>
                  <a:pt x="611" y="252"/>
                </a:lnTo>
                <a:lnTo>
                  <a:pt x="539" y="206"/>
                </a:lnTo>
                <a:lnTo>
                  <a:pt x="461" y="165"/>
                </a:lnTo>
                <a:lnTo>
                  <a:pt x="379" y="128"/>
                </a:lnTo>
                <a:lnTo>
                  <a:pt x="292" y="92"/>
                </a:lnTo>
                <a:lnTo>
                  <a:pt x="200" y="59"/>
                </a:lnTo>
                <a:lnTo>
                  <a:pt x="103" y="2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47"/>
          <p:cNvSpPr>
            <a:spLocks/>
          </p:cNvSpPr>
          <p:nvPr userDrawn="1"/>
        </p:nvSpPr>
        <p:spPr bwMode="auto">
          <a:xfrm>
            <a:off x="3733800" y="5715000"/>
            <a:ext cx="5029200" cy="762000"/>
          </a:xfrm>
          <a:custGeom>
            <a:avLst/>
            <a:gdLst/>
            <a:ahLst/>
            <a:cxnLst>
              <a:cxn ang="0">
                <a:pos x="17264" y="180"/>
              </a:cxn>
              <a:cxn ang="0">
                <a:pos x="16706" y="689"/>
              </a:cxn>
              <a:cxn ang="0">
                <a:pos x="15959" y="1141"/>
              </a:cxn>
              <a:cxn ang="0">
                <a:pos x="15050" y="1535"/>
              </a:cxn>
              <a:cxn ang="0">
                <a:pos x="14003" y="1871"/>
              </a:cxn>
              <a:cxn ang="0">
                <a:pos x="12844" y="2151"/>
              </a:cxn>
              <a:cxn ang="0">
                <a:pos x="11599" y="2374"/>
              </a:cxn>
              <a:cxn ang="0">
                <a:pos x="10294" y="2540"/>
              </a:cxn>
              <a:cxn ang="0">
                <a:pos x="8951" y="2649"/>
              </a:cxn>
              <a:cxn ang="0">
                <a:pos x="7599" y="2704"/>
              </a:cxn>
              <a:cxn ang="0">
                <a:pos x="6264" y="2702"/>
              </a:cxn>
              <a:cxn ang="0">
                <a:pos x="4968" y="2645"/>
              </a:cxn>
              <a:cxn ang="0">
                <a:pos x="3740" y="2534"/>
              </a:cxn>
              <a:cxn ang="0">
                <a:pos x="2603" y="2367"/>
              </a:cxn>
              <a:cxn ang="0">
                <a:pos x="1584" y="2147"/>
              </a:cxn>
              <a:cxn ang="0">
                <a:pos x="708" y="1871"/>
              </a:cxn>
              <a:cxn ang="0">
                <a:pos x="0" y="1543"/>
              </a:cxn>
              <a:cxn ang="0">
                <a:pos x="341" y="1635"/>
              </a:cxn>
              <a:cxn ang="0">
                <a:pos x="1155" y="1920"/>
              </a:cxn>
              <a:cxn ang="0">
                <a:pos x="2121" y="2151"/>
              </a:cxn>
              <a:cxn ang="0">
                <a:pos x="3215" y="2331"/>
              </a:cxn>
              <a:cxn ang="0">
                <a:pos x="4413" y="2457"/>
              </a:cxn>
              <a:cxn ang="0">
                <a:pos x="5686" y="2531"/>
              </a:cxn>
              <a:cxn ang="0">
                <a:pos x="7011" y="2550"/>
              </a:cxn>
              <a:cxn ang="0">
                <a:pos x="8361" y="2515"/>
              </a:cxn>
              <a:cxn ang="0">
                <a:pos x="9712" y="2426"/>
              </a:cxn>
              <a:cxn ang="0">
                <a:pos x="11037" y="2283"/>
              </a:cxn>
              <a:cxn ang="0">
                <a:pos x="12311" y="2084"/>
              </a:cxn>
              <a:cxn ang="0">
                <a:pos x="13509" y="1831"/>
              </a:cxn>
              <a:cxn ang="0">
                <a:pos x="14604" y="1522"/>
              </a:cxn>
              <a:cxn ang="0">
                <a:pos x="15571" y="1158"/>
              </a:cxn>
              <a:cxn ang="0">
                <a:pos x="16386" y="737"/>
              </a:cxn>
              <a:cxn ang="0">
                <a:pos x="17021" y="260"/>
              </a:cxn>
            </a:cxnLst>
            <a:rect l="0" t="0" r="r" b="b"/>
            <a:pathLst>
              <a:path w="17264" h="2710">
                <a:moveTo>
                  <a:pt x="17264" y="0"/>
                </a:moveTo>
                <a:lnTo>
                  <a:pt x="17264" y="180"/>
                </a:lnTo>
                <a:lnTo>
                  <a:pt x="17010" y="442"/>
                </a:lnTo>
                <a:lnTo>
                  <a:pt x="16706" y="689"/>
                </a:lnTo>
                <a:lnTo>
                  <a:pt x="16354" y="923"/>
                </a:lnTo>
                <a:lnTo>
                  <a:pt x="15959" y="1141"/>
                </a:lnTo>
                <a:lnTo>
                  <a:pt x="15524" y="1345"/>
                </a:lnTo>
                <a:lnTo>
                  <a:pt x="15050" y="1535"/>
                </a:lnTo>
                <a:lnTo>
                  <a:pt x="14543" y="1710"/>
                </a:lnTo>
                <a:lnTo>
                  <a:pt x="14003" y="1871"/>
                </a:lnTo>
                <a:lnTo>
                  <a:pt x="13437" y="2018"/>
                </a:lnTo>
                <a:lnTo>
                  <a:pt x="12844" y="2151"/>
                </a:lnTo>
                <a:lnTo>
                  <a:pt x="12232" y="2269"/>
                </a:lnTo>
                <a:lnTo>
                  <a:pt x="11599" y="2374"/>
                </a:lnTo>
                <a:lnTo>
                  <a:pt x="10952" y="2464"/>
                </a:lnTo>
                <a:lnTo>
                  <a:pt x="10294" y="2540"/>
                </a:lnTo>
                <a:lnTo>
                  <a:pt x="9625" y="2602"/>
                </a:lnTo>
                <a:lnTo>
                  <a:pt x="8951" y="2649"/>
                </a:lnTo>
                <a:lnTo>
                  <a:pt x="8275" y="2684"/>
                </a:lnTo>
                <a:lnTo>
                  <a:pt x="7599" y="2704"/>
                </a:lnTo>
                <a:lnTo>
                  <a:pt x="6928" y="2710"/>
                </a:lnTo>
                <a:lnTo>
                  <a:pt x="6264" y="2702"/>
                </a:lnTo>
                <a:lnTo>
                  <a:pt x="5609" y="2681"/>
                </a:lnTo>
                <a:lnTo>
                  <a:pt x="4968" y="2645"/>
                </a:lnTo>
                <a:lnTo>
                  <a:pt x="4344" y="2597"/>
                </a:lnTo>
                <a:lnTo>
                  <a:pt x="3740" y="2534"/>
                </a:lnTo>
                <a:lnTo>
                  <a:pt x="3158" y="2457"/>
                </a:lnTo>
                <a:lnTo>
                  <a:pt x="2603" y="2367"/>
                </a:lnTo>
                <a:lnTo>
                  <a:pt x="2077" y="2264"/>
                </a:lnTo>
                <a:lnTo>
                  <a:pt x="1584" y="2147"/>
                </a:lnTo>
                <a:lnTo>
                  <a:pt x="1126" y="2016"/>
                </a:lnTo>
                <a:lnTo>
                  <a:pt x="708" y="1871"/>
                </a:lnTo>
                <a:lnTo>
                  <a:pt x="331" y="1714"/>
                </a:lnTo>
                <a:lnTo>
                  <a:pt x="0" y="1543"/>
                </a:lnTo>
                <a:lnTo>
                  <a:pt x="0" y="1474"/>
                </a:lnTo>
                <a:lnTo>
                  <a:pt x="341" y="1635"/>
                </a:lnTo>
                <a:lnTo>
                  <a:pt x="727" y="1784"/>
                </a:lnTo>
                <a:lnTo>
                  <a:pt x="1155" y="1920"/>
                </a:lnTo>
                <a:lnTo>
                  <a:pt x="1621" y="2042"/>
                </a:lnTo>
                <a:lnTo>
                  <a:pt x="2121" y="2151"/>
                </a:lnTo>
                <a:lnTo>
                  <a:pt x="2654" y="2249"/>
                </a:lnTo>
                <a:lnTo>
                  <a:pt x="3215" y="2331"/>
                </a:lnTo>
                <a:lnTo>
                  <a:pt x="3803" y="2401"/>
                </a:lnTo>
                <a:lnTo>
                  <a:pt x="4413" y="2457"/>
                </a:lnTo>
                <a:lnTo>
                  <a:pt x="5041" y="2500"/>
                </a:lnTo>
                <a:lnTo>
                  <a:pt x="5686" y="2531"/>
                </a:lnTo>
                <a:lnTo>
                  <a:pt x="6343" y="2547"/>
                </a:lnTo>
                <a:lnTo>
                  <a:pt x="7011" y="2550"/>
                </a:lnTo>
                <a:lnTo>
                  <a:pt x="7685" y="2539"/>
                </a:lnTo>
                <a:lnTo>
                  <a:pt x="8361" y="2515"/>
                </a:lnTo>
                <a:lnTo>
                  <a:pt x="9039" y="2478"/>
                </a:lnTo>
                <a:lnTo>
                  <a:pt x="9712" y="2426"/>
                </a:lnTo>
                <a:lnTo>
                  <a:pt x="10379" y="2361"/>
                </a:lnTo>
                <a:lnTo>
                  <a:pt x="11037" y="2283"/>
                </a:lnTo>
                <a:lnTo>
                  <a:pt x="11682" y="2190"/>
                </a:lnTo>
                <a:lnTo>
                  <a:pt x="12311" y="2084"/>
                </a:lnTo>
                <a:lnTo>
                  <a:pt x="12921" y="1964"/>
                </a:lnTo>
                <a:lnTo>
                  <a:pt x="13509" y="1831"/>
                </a:lnTo>
                <a:lnTo>
                  <a:pt x="14070" y="1683"/>
                </a:lnTo>
                <a:lnTo>
                  <a:pt x="14604" y="1522"/>
                </a:lnTo>
                <a:lnTo>
                  <a:pt x="15105" y="1347"/>
                </a:lnTo>
                <a:lnTo>
                  <a:pt x="15571" y="1158"/>
                </a:lnTo>
                <a:lnTo>
                  <a:pt x="15999" y="954"/>
                </a:lnTo>
                <a:lnTo>
                  <a:pt x="16386" y="737"/>
                </a:lnTo>
                <a:lnTo>
                  <a:pt x="16728" y="506"/>
                </a:lnTo>
                <a:lnTo>
                  <a:pt x="17021" y="260"/>
                </a:lnTo>
                <a:lnTo>
                  <a:pt x="17264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accent2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990600" y="1116449"/>
            <a:ext cx="6858000" cy="707886"/>
          </a:xfrm>
        </p:spPr>
        <p:txBody>
          <a:bodyPr wrap="square">
            <a:spAutoFit/>
          </a:bodyPr>
          <a:lstStyle>
            <a:lvl1pPr algn="r">
              <a:defRPr sz="4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990600" y="1900535"/>
            <a:ext cx="6858000" cy="461665"/>
          </a:xfrm>
        </p:spPr>
        <p:txBody>
          <a:bodyPr wrap="square">
            <a:spAutoFit/>
          </a:bodyPr>
          <a:lstStyle>
            <a:lvl1pPr marL="0" indent="0" algn="r">
              <a:buNone/>
              <a:defRPr sz="2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7/16/2018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7/16/2018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7/16/2018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7/16/2018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7/16/2018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7/16/2018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7/16/2018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7/16/2018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7/16/2018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7/16/2018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7/16/2018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6F1548-A370-498C-A14B-E715C2319CD9}" type="datetimeFigureOut">
              <a:rPr lang="en-US" smtClean="0"/>
              <a:pPr/>
              <a:t>7/16/2018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grpSp>
        <p:nvGrpSpPr>
          <p:cNvPr id="33" name="Group 32"/>
          <p:cNvGrpSpPr/>
          <p:nvPr/>
        </p:nvGrpSpPr>
        <p:grpSpPr>
          <a:xfrm>
            <a:off x="0" y="0"/>
            <a:ext cx="9144001" cy="6858000"/>
            <a:chOff x="0" y="0"/>
            <a:chExt cx="9144001" cy="68580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7543800" y="0"/>
              <a:ext cx="1600201" cy="2209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32" y="0"/>
                </a:cxn>
                <a:cxn ang="0">
                  <a:pos x="1432" y="3492"/>
                </a:cxn>
                <a:cxn ang="0">
                  <a:pos x="1419" y="3252"/>
                </a:cxn>
                <a:cxn ang="0">
                  <a:pos x="1406" y="3024"/>
                </a:cxn>
                <a:cxn ang="0">
                  <a:pos x="1393" y="2807"/>
                </a:cxn>
                <a:cxn ang="0">
                  <a:pos x="1379" y="2601"/>
                </a:cxn>
                <a:cxn ang="0">
                  <a:pos x="1364" y="2407"/>
                </a:cxn>
                <a:cxn ang="0">
                  <a:pos x="1348" y="2222"/>
                </a:cxn>
                <a:cxn ang="0">
                  <a:pos x="1330" y="2047"/>
                </a:cxn>
                <a:cxn ang="0">
                  <a:pos x="1311" y="1881"/>
                </a:cxn>
                <a:cxn ang="0">
                  <a:pos x="1291" y="1726"/>
                </a:cxn>
                <a:cxn ang="0">
                  <a:pos x="1268" y="1580"/>
                </a:cxn>
                <a:cxn ang="0">
                  <a:pos x="1245" y="1442"/>
                </a:cxn>
                <a:cxn ang="0">
                  <a:pos x="1218" y="1313"/>
                </a:cxn>
                <a:cxn ang="0">
                  <a:pos x="1190" y="1192"/>
                </a:cxn>
                <a:cxn ang="0">
                  <a:pos x="1158" y="1078"/>
                </a:cxn>
                <a:cxn ang="0">
                  <a:pos x="1125" y="973"/>
                </a:cxn>
                <a:cxn ang="0">
                  <a:pos x="1089" y="873"/>
                </a:cxn>
                <a:cxn ang="0">
                  <a:pos x="1049" y="781"/>
                </a:cxn>
                <a:cxn ang="0">
                  <a:pos x="1007" y="696"/>
                </a:cxn>
                <a:cxn ang="0">
                  <a:pos x="962" y="617"/>
                </a:cxn>
                <a:cxn ang="0">
                  <a:pos x="913" y="544"/>
                </a:cxn>
                <a:cxn ang="0">
                  <a:pos x="860" y="475"/>
                </a:cxn>
                <a:cxn ang="0">
                  <a:pos x="804" y="413"/>
                </a:cxn>
                <a:cxn ang="0">
                  <a:pos x="744" y="354"/>
                </a:cxn>
                <a:cxn ang="0">
                  <a:pos x="680" y="301"/>
                </a:cxn>
                <a:cxn ang="0">
                  <a:pos x="611" y="252"/>
                </a:cxn>
                <a:cxn ang="0">
                  <a:pos x="539" y="206"/>
                </a:cxn>
                <a:cxn ang="0">
                  <a:pos x="461" y="165"/>
                </a:cxn>
                <a:cxn ang="0">
                  <a:pos x="379" y="128"/>
                </a:cxn>
                <a:cxn ang="0">
                  <a:pos x="292" y="92"/>
                </a:cxn>
                <a:cxn ang="0">
                  <a:pos x="200" y="59"/>
                </a:cxn>
                <a:cxn ang="0">
                  <a:pos x="103" y="28"/>
                </a:cxn>
                <a:cxn ang="0">
                  <a:pos x="0" y="0"/>
                </a:cxn>
              </a:cxnLst>
              <a:rect l="0" t="0" r="r" b="b"/>
              <a:pathLst>
                <a:path w="1432" h="3492">
                  <a:moveTo>
                    <a:pt x="0" y="0"/>
                  </a:moveTo>
                  <a:lnTo>
                    <a:pt x="1432" y="0"/>
                  </a:lnTo>
                  <a:lnTo>
                    <a:pt x="1432" y="3492"/>
                  </a:lnTo>
                  <a:lnTo>
                    <a:pt x="1419" y="3252"/>
                  </a:lnTo>
                  <a:lnTo>
                    <a:pt x="1406" y="3024"/>
                  </a:lnTo>
                  <a:lnTo>
                    <a:pt x="1393" y="2807"/>
                  </a:lnTo>
                  <a:lnTo>
                    <a:pt x="1379" y="2601"/>
                  </a:lnTo>
                  <a:lnTo>
                    <a:pt x="1364" y="2407"/>
                  </a:lnTo>
                  <a:lnTo>
                    <a:pt x="1348" y="2222"/>
                  </a:lnTo>
                  <a:lnTo>
                    <a:pt x="1330" y="2047"/>
                  </a:lnTo>
                  <a:lnTo>
                    <a:pt x="1311" y="1881"/>
                  </a:lnTo>
                  <a:lnTo>
                    <a:pt x="1291" y="1726"/>
                  </a:lnTo>
                  <a:lnTo>
                    <a:pt x="1268" y="1580"/>
                  </a:lnTo>
                  <a:lnTo>
                    <a:pt x="1245" y="1442"/>
                  </a:lnTo>
                  <a:lnTo>
                    <a:pt x="1218" y="1313"/>
                  </a:lnTo>
                  <a:lnTo>
                    <a:pt x="1190" y="1192"/>
                  </a:lnTo>
                  <a:lnTo>
                    <a:pt x="1158" y="1078"/>
                  </a:lnTo>
                  <a:lnTo>
                    <a:pt x="1125" y="973"/>
                  </a:lnTo>
                  <a:lnTo>
                    <a:pt x="1089" y="873"/>
                  </a:lnTo>
                  <a:lnTo>
                    <a:pt x="1049" y="781"/>
                  </a:lnTo>
                  <a:lnTo>
                    <a:pt x="1007" y="696"/>
                  </a:lnTo>
                  <a:lnTo>
                    <a:pt x="962" y="617"/>
                  </a:lnTo>
                  <a:lnTo>
                    <a:pt x="913" y="544"/>
                  </a:lnTo>
                  <a:lnTo>
                    <a:pt x="860" y="475"/>
                  </a:lnTo>
                  <a:lnTo>
                    <a:pt x="804" y="413"/>
                  </a:lnTo>
                  <a:lnTo>
                    <a:pt x="744" y="354"/>
                  </a:lnTo>
                  <a:lnTo>
                    <a:pt x="680" y="301"/>
                  </a:lnTo>
                  <a:lnTo>
                    <a:pt x="611" y="252"/>
                  </a:lnTo>
                  <a:lnTo>
                    <a:pt x="539" y="206"/>
                  </a:lnTo>
                  <a:lnTo>
                    <a:pt x="461" y="165"/>
                  </a:lnTo>
                  <a:lnTo>
                    <a:pt x="379" y="128"/>
                  </a:lnTo>
                  <a:lnTo>
                    <a:pt x="292" y="92"/>
                  </a:lnTo>
                  <a:lnTo>
                    <a:pt x="200" y="59"/>
                  </a:lnTo>
                  <a:lnTo>
                    <a:pt x="10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733800" y="5715000"/>
              <a:ext cx="5029200" cy="762000"/>
            </a:xfrm>
            <a:custGeom>
              <a:avLst/>
              <a:gdLst/>
              <a:ahLst/>
              <a:cxnLst>
                <a:cxn ang="0">
                  <a:pos x="17264" y="180"/>
                </a:cxn>
                <a:cxn ang="0">
                  <a:pos x="16706" y="689"/>
                </a:cxn>
                <a:cxn ang="0">
                  <a:pos x="15959" y="1141"/>
                </a:cxn>
                <a:cxn ang="0">
                  <a:pos x="15050" y="1535"/>
                </a:cxn>
                <a:cxn ang="0">
                  <a:pos x="14003" y="1871"/>
                </a:cxn>
                <a:cxn ang="0">
                  <a:pos x="12844" y="2151"/>
                </a:cxn>
                <a:cxn ang="0">
                  <a:pos x="11599" y="2374"/>
                </a:cxn>
                <a:cxn ang="0">
                  <a:pos x="10294" y="2540"/>
                </a:cxn>
                <a:cxn ang="0">
                  <a:pos x="8951" y="2649"/>
                </a:cxn>
                <a:cxn ang="0">
                  <a:pos x="7599" y="2704"/>
                </a:cxn>
                <a:cxn ang="0">
                  <a:pos x="6264" y="2702"/>
                </a:cxn>
                <a:cxn ang="0">
                  <a:pos x="4968" y="2645"/>
                </a:cxn>
                <a:cxn ang="0">
                  <a:pos x="3740" y="2534"/>
                </a:cxn>
                <a:cxn ang="0">
                  <a:pos x="2603" y="2367"/>
                </a:cxn>
                <a:cxn ang="0">
                  <a:pos x="1584" y="2147"/>
                </a:cxn>
                <a:cxn ang="0">
                  <a:pos x="708" y="1871"/>
                </a:cxn>
                <a:cxn ang="0">
                  <a:pos x="0" y="1543"/>
                </a:cxn>
                <a:cxn ang="0">
                  <a:pos x="341" y="1635"/>
                </a:cxn>
                <a:cxn ang="0">
                  <a:pos x="1155" y="1920"/>
                </a:cxn>
                <a:cxn ang="0">
                  <a:pos x="2121" y="2151"/>
                </a:cxn>
                <a:cxn ang="0">
                  <a:pos x="3215" y="2331"/>
                </a:cxn>
                <a:cxn ang="0">
                  <a:pos x="4413" y="2457"/>
                </a:cxn>
                <a:cxn ang="0">
                  <a:pos x="5686" y="2531"/>
                </a:cxn>
                <a:cxn ang="0">
                  <a:pos x="7011" y="2550"/>
                </a:cxn>
                <a:cxn ang="0">
                  <a:pos x="8361" y="2515"/>
                </a:cxn>
                <a:cxn ang="0">
                  <a:pos x="9712" y="2426"/>
                </a:cxn>
                <a:cxn ang="0">
                  <a:pos x="11037" y="2283"/>
                </a:cxn>
                <a:cxn ang="0">
                  <a:pos x="12311" y="2084"/>
                </a:cxn>
                <a:cxn ang="0">
                  <a:pos x="13509" y="1831"/>
                </a:cxn>
                <a:cxn ang="0">
                  <a:pos x="14604" y="1522"/>
                </a:cxn>
                <a:cxn ang="0">
                  <a:pos x="15571" y="1158"/>
                </a:cxn>
                <a:cxn ang="0">
                  <a:pos x="16386" y="737"/>
                </a:cxn>
                <a:cxn ang="0">
                  <a:pos x="17021" y="260"/>
                </a:cxn>
              </a:cxnLst>
              <a:rect l="0" t="0" r="r" b="b"/>
              <a:pathLst>
                <a:path w="17264" h="2710">
                  <a:moveTo>
                    <a:pt x="17264" y="0"/>
                  </a:moveTo>
                  <a:lnTo>
                    <a:pt x="17264" y="180"/>
                  </a:lnTo>
                  <a:lnTo>
                    <a:pt x="17010" y="442"/>
                  </a:lnTo>
                  <a:lnTo>
                    <a:pt x="16706" y="689"/>
                  </a:lnTo>
                  <a:lnTo>
                    <a:pt x="16354" y="923"/>
                  </a:lnTo>
                  <a:lnTo>
                    <a:pt x="15959" y="1141"/>
                  </a:lnTo>
                  <a:lnTo>
                    <a:pt x="15524" y="1345"/>
                  </a:lnTo>
                  <a:lnTo>
                    <a:pt x="15050" y="1535"/>
                  </a:lnTo>
                  <a:lnTo>
                    <a:pt x="14543" y="1710"/>
                  </a:lnTo>
                  <a:lnTo>
                    <a:pt x="14003" y="1871"/>
                  </a:lnTo>
                  <a:lnTo>
                    <a:pt x="13437" y="2018"/>
                  </a:lnTo>
                  <a:lnTo>
                    <a:pt x="12844" y="2151"/>
                  </a:lnTo>
                  <a:lnTo>
                    <a:pt x="12232" y="2269"/>
                  </a:lnTo>
                  <a:lnTo>
                    <a:pt x="11599" y="2374"/>
                  </a:lnTo>
                  <a:lnTo>
                    <a:pt x="10952" y="2464"/>
                  </a:lnTo>
                  <a:lnTo>
                    <a:pt x="10294" y="2540"/>
                  </a:lnTo>
                  <a:lnTo>
                    <a:pt x="9625" y="2602"/>
                  </a:lnTo>
                  <a:lnTo>
                    <a:pt x="8951" y="2649"/>
                  </a:lnTo>
                  <a:lnTo>
                    <a:pt x="8275" y="2684"/>
                  </a:lnTo>
                  <a:lnTo>
                    <a:pt x="7599" y="2704"/>
                  </a:lnTo>
                  <a:lnTo>
                    <a:pt x="6928" y="2710"/>
                  </a:lnTo>
                  <a:lnTo>
                    <a:pt x="6264" y="2702"/>
                  </a:lnTo>
                  <a:lnTo>
                    <a:pt x="5609" y="2681"/>
                  </a:lnTo>
                  <a:lnTo>
                    <a:pt x="4968" y="2645"/>
                  </a:lnTo>
                  <a:lnTo>
                    <a:pt x="4344" y="2597"/>
                  </a:lnTo>
                  <a:lnTo>
                    <a:pt x="3740" y="2534"/>
                  </a:lnTo>
                  <a:lnTo>
                    <a:pt x="3158" y="2457"/>
                  </a:lnTo>
                  <a:lnTo>
                    <a:pt x="2603" y="2367"/>
                  </a:lnTo>
                  <a:lnTo>
                    <a:pt x="2077" y="2264"/>
                  </a:lnTo>
                  <a:lnTo>
                    <a:pt x="1584" y="2147"/>
                  </a:lnTo>
                  <a:lnTo>
                    <a:pt x="1126" y="2016"/>
                  </a:lnTo>
                  <a:lnTo>
                    <a:pt x="708" y="1871"/>
                  </a:lnTo>
                  <a:lnTo>
                    <a:pt x="331" y="1714"/>
                  </a:lnTo>
                  <a:lnTo>
                    <a:pt x="0" y="1543"/>
                  </a:lnTo>
                  <a:lnTo>
                    <a:pt x="0" y="1474"/>
                  </a:lnTo>
                  <a:lnTo>
                    <a:pt x="341" y="1635"/>
                  </a:lnTo>
                  <a:lnTo>
                    <a:pt x="727" y="1784"/>
                  </a:lnTo>
                  <a:lnTo>
                    <a:pt x="1155" y="1920"/>
                  </a:lnTo>
                  <a:lnTo>
                    <a:pt x="1621" y="2042"/>
                  </a:lnTo>
                  <a:lnTo>
                    <a:pt x="2121" y="2151"/>
                  </a:lnTo>
                  <a:lnTo>
                    <a:pt x="2654" y="2249"/>
                  </a:lnTo>
                  <a:lnTo>
                    <a:pt x="3215" y="2331"/>
                  </a:lnTo>
                  <a:lnTo>
                    <a:pt x="3803" y="2401"/>
                  </a:lnTo>
                  <a:lnTo>
                    <a:pt x="4413" y="2457"/>
                  </a:lnTo>
                  <a:lnTo>
                    <a:pt x="5041" y="2500"/>
                  </a:lnTo>
                  <a:lnTo>
                    <a:pt x="5686" y="2531"/>
                  </a:lnTo>
                  <a:lnTo>
                    <a:pt x="6343" y="2547"/>
                  </a:lnTo>
                  <a:lnTo>
                    <a:pt x="7011" y="2550"/>
                  </a:lnTo>
                  <a:lnTo>
                    <a:pt x="7685" y="2539"/>
                  </a:lnTo>
                  <a:lnTo>
                    <a:pt x="8361" y="2515"/>
                  </a:lnTo>
                  <a:lnTo>
                    <a:pt x="9039" y="2478"/>
                  </a:lnTo>
                  <a:lnTo>
                    <a:pt x="9712" y="2426"/>
                  </a:lnTo>
                  <a:lnTo>
                    <a:pt x="10379" y="2361"/>
                  </a:lnTo>
                  <a:lnTo>
                    <a:pt x="11037" y="2283"/>
                  </a:lnTo>
                  <a:lnTo>
                    <a:pt x="11682" y="2190"/>
                  </a:lnTo>
                  <a:lnTo>
                    <a:pt x="12311" y="2084"/>
                  </a:lnTo>
                  <a:lnTo>
                    <a:pt x="12921" y="1964"/>
                  </a:lnTo>
                  <a:lnTo>
                    <a:pt x="13509" y="1831"/>
                  </a:lnTo>
                  <a:lnTo>
                    <a:pt x="14070" y="1683"/>
                  </a:lnTo>
                  <a:lnTo>
                    <a:pt x="14604" y="1522"/>
                  </a:lnTo>
                  <a:lnTo>
                    <a:pt x="15105" y="1347"/>
                  </a:lnTo>
                  <a:lnTo>
                    <a:pt x="15571" y="1158"/>
                  </a:lnTo>
                  <a:lnTo>
                    <a:pt x="15999" y="954"/>
                  </a:lnTo>
                  <a:lnTo>
                    <a:pt x="16386" y="737"/>
                  </a:lnTo>
                  <a:lnTo>
                    <a:pt x="16728" y="506"/>
                  </a:lnTo>
                  <a:lnTo>
                    <a:pt x="17021" y="260"/>
                  </a:lnTo>
                  <a:lnTo>
                    <a:pt x="17264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50000">
                  <a:schemeClr val="accent2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0" y="2855091"/>
            <a:ext cx="3581400" cy="4002909"/>
            <a:chOff x="0" y="2533588"/>
            <a:chExt cx="8022336" cy="8966516"/>
          </a:xfrm>
        </p:grpSpPr>
        <p:sp>
          <p:nvSpPr>
            <p:cNvPr id="13" name="Freeform 7"/>
            <p:cNvSpPr>
              <a:spLocks/>
            </p:cNvSpPr>
            <p:nvPr userDrawn="1"/>
          </p:nvSpPr>
          <p:spPr bwMode="auto">
            <a:xfrm>
              <a:off x="0" y="2533588"/>
              <a:ext cx="4127500" cy="251459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" y="18"/>
                </a:cxn>
                <a:cxn ang="0">
                  <a:pos x="246" y="40"/>
                </a:cxn>
                <a:cxn ang="0">
                  <a:pos x="365" y="64"/>
                </a:cxn>
                <a:cxn ang="0">
                  <a:pos x="596" y="127"/>
                </a:cxn>
                <a:cxn ang="0">
                  <a:pos x="815" y="200"/>
                </a:cxn>
                <a:cxn ang="0">
                  <a:pos x="1025" y="286"/>
                </a:cxn>
                <a:cxn ang="0">
                  <a:pos x="1223" y="380"/>
                </a:cxn>
                <a:cxn ang="0">
                  <a:pos x="1411" y="482"/>
                </a:cxn>
                <a:cxn ang="0">
                  <a:pos x="1588" y="591"/>
                </a:cxn>
                <a:cxn ang="0">
                  <a:pos x="1753" y="707"/>
                </a:cxn>
                <a:cxn ang="0">
                  <a:pos x="1907" y="824"/>
                </a:cxn>
                <a:cxn ang="0">
                  <a:pos x="2047" y="946"/>
                </a:cxn>
                <a:cxn ang="0">
                  <a:pos x="2177" y="1066"/>
                </a:cxn>
                <a:cxn ang="0">
                  <a:pos x="2293" y="1189"/>
                </a:cxn>
                <a:cxn ang="0">
                  <a:pos x="2397" y="1308"/>
                </a:cxn>
                <a:cxn ang="0">
                  <a:pos x="2488" y="1423"/>
                </a:cxn>
                <a:cxn ang="0">
                  <a:pos x="2565" y="1534"/>
                </a:cxn>
                <a:cxn ang="0">
                  <a:pos x="2600" y="1587"/>
                </a:cxn>
                <a:cxn ang="0">
                  <a:pos x="2535" y="1522"/>
                </a:cxn>
                <a:cxn ang="0">
                  <a:pos x="2455" y="1451"/>
                </a:cxn>
                <a:cxn ang="0">
                  <a:pos x="2359" y="1375"/>
                </a:cxn>
                <a:cxn ang="0">
                  <a:pos x="2247" y="1294"/>
                </a:cxn>
                <a:cxn ang="0">
                  <a:pos x="2119" y="1215"/>
                </a:cxn>
                <a:cxn ang="0">
                  <a:pos x="1981" y="1134"/>
                </a:cxn>
                <a:cxn ang="0">
                  <a:pos x="1827" y="1058"/>
                </a:cxn>
                <a:cxn ang="0">
                  <a:pos x="1662" y="986"/>
                </a:cxn>
                <a:cxn ang="0">
                  <a:pos x="1486" y="921"/>
                </a:cxn>
                <a:cxn ang="0">
                  <a:pos x="1299" y="865"/>
                </a:cxn>
                <a:cxn ang="0">
                  <a:pos x="1103" y="819"/>
                </a:cxn>
                <a:cxn ang="0">
                  <a:pos x="896" y="787"/>
                </a:cxn>
                <a:cxn ang="0">
                  <a:pos x="791" y="776"/>
                </a:cxn>
                <a:cxn ang="0">
                  <a:pos x="683" y="769"/>
                </a:cxn>
                <a:cxn ang="0">
                  <a:pos x="573" y="768"/>
                </a:cxn>
                <a:cxn ang="0">
                  <a:pos x="462" y="769"/>
                </a:cxn>
                <a:cxn ang="0">
                  <a:pos x="348" y="776"/>
                </a:cxn>
                <a:cxn ang="0">
                  <a:pos x="234" y="787"/>
                </a:cxn>
                <a:cxn ang="0">
                  <a:pos x="117" y="806"/>
                </a:cxn>
                <a:cxn ang="0">
                  <a:pos x="0" y="827"/>
                </a:cxn>
                <a:cxn ang="0">
                  <a:pos x="0" y="0"/>
                </a:cxn>
              </a:cxnLst>
              <a:rect l="0" t="0" r="r" b="b"/>
              <a:pathLst>
                <a:path w="2600" h="1587">
                  <a:moveTo>
                    <a:pt x="0" y="0"/>
                  </a:moveTo>
                  <a:lnTo>
                    <a:pt x="0" y="0"/>
                  </a:lnTo>
                  <a:lnTo>
                    <a:pt x="63" y="8"/>
                  </a:lnTo>
                  <a:lnTo>
                    <a:pt x="124" y="18"/>
                  </a:lnTo>
                  <a:lnTo>
                    <a:pt x="185" y="28"/>
                  </a:lnTo>
                  <a:lnTo>
                    <a:pt x="246" y="40"/>
                  </a:lnTo>
                  <a:lnTo>
                    <a:pt x="305" y="53"/>
                  </a:lnTo>
                  <a:lnTo>
                    <a:pt x="365" y="64"/>
                  </a:lnTo>
                  <a:lnTo>
                    <a:pt x="480" y="94"/>
                  </a:lnTo>
                  <a:lnTo>
                    <a:pt x="596" y="127"/>
                  </a:lnTo>
                  <a:lnTo>
                    <a:pt x="706" y="162"/>
                  </a:lnTo>
                  <a:lnTo>
                    <a:pt x="815" y="200"/>
                  </a:lnTo>
                  <a:lnTo>
                    <a:pt x="921" y="241"/>
                  </a:lnTo>
                  <a:lnTo>
                    <a:pt x="1025" y="286"/>
                  </a:lnTo>
                  <a:lnTo>
                    <a:pt x="1126" y="330"/>
                  </a:lnTo>
                  <a:lnTo>
                    <a:pt x="1223" y="380"/>
                  </a:lnTo>
                  <a:lnTo>
                    <a:pt x="1319" y="429"/>
                  </a:lnTo>
                  <a:lnTo>
                    <a:pt x="1411" y="482"/>
                  </a:lnTo>
                  <a:lnTo>
                    <a:pt x="1502" y="537"/>
                  </a:lnTo>
                  <a:lnTo>
                    <a:pt x="1588" y="591"/>
                  </a:lnTo>
                  <a:lnTo>
                    <a:pt x="1672" y="649"/>
                  </a:lnTo>
                  <a:lnTo>
                    <a:pt x="1753" y="707"/>
                  </a:lnTo>
                  <a:lnTo>
                    <a:pt x="1831" y="764"/>
                  </a:lnTo>
                  <a:lnTo>
                    <a:pt x="1907" y="824"/>
                  </a:lnTo>
                  <a:lnTo>
                    <a:pt x="1979" y="885"/>
                  </a:lnTo>
                  <a:lnTo>
                    <a:pt x="2047" y="946"/>
                  </a:lnTo>
                  <a:lnTo>
                    <a:pt x="2113" y="1005"/>
                  </a:lnTo>
                  <a:lnTo>
                    <a:pt x="2177" y="1066"/>
                  </a:lnTo>
                  <a:lnTo>
                    <a:pt x="2237" y="1128"/>
                  </a:lnTo>
                  <a:lnTo>
                    <a:pt x="2293" y="1189"/>
                  </a:lnTo>
                  <a:lnTo>
                    <a:pt x="2347" y="1248"/>
                  </a:lnTo>
                  <a:lnTo>
                    <a:pt x="2397" y="1308"/>
                  </a:lnTo>
                  <a:lnTo>
                    <a:pt x="2445" y="1365"/>
                  </a:lnTo>
                  <a:lnTo>
                    <a:pt x="2488" y="1423"/>
                  </a:lnTo>
                  <a:lnTo>
                    <a:pt x="2529" y="1479"/>
                  </a:lnTo>
                  <a:lnTo>
                    <a:pt x="2565" y="1534"/>
                  </a:lnTo>
                  <a:lnTo>
                    <a:pt x="2600" y="1587"/>
                  </a:lnTo>
                  <a:lnTo>
                    <a:pt x="2600" y="1587"/>
                  </a:lnTo>
                  <a:lnTo>
                    <a:pt x="2570" y="1555"/>
                  </a:lnTo>
                  <a:lnTo>
                    <a:pt x="2535" y="1522"/>
                  </a:lnTo>
                  <a:lnTo>
                    <a:pt x="2497" y="1487"/>
                  </a:lnTo>
                  <a:lnTo>
                    <a:pt x="2455" y="1451"/>
                  </a:lnTo>
                  <a:lnTo>
                    <a:pt x="2408" y="1413"/>
                  </a:lnTo>
                  <a:lnTo>
                    <a:pt x="2359" y="1375"/>
                  </a:lnTo>
                  <a:lnTo>
                    <a:pt x="2304" y="1336"/>
                  </a:lnTo>
                  <a:lnTo>
                    <a:pt x="2247" y="1294"/>
                  </a:lnTo>
                  <a:lnTo>
                    <a:pt x="2185" y="1255"/>
                  </a:lnTo>
                  <a:lnTo>
                    <a:pt x="2119" y="1215"/>
                  </a:lnTo>
                  <a:lnTo>
                    <a:pt x="2052" y="1174"/>
                  </a:lnTo>
                  <a:lnTo>
                    <a:pt x="1981" y="1134"/>
                  </a:lnTo>
                  <a:lnTo>
                    <a:pt x="1905" y="1096"/>
                  </a:lnTo>
                  <a:lnTo>
                    <a:pt x="1827" y="1058"/>
                  </a:lnTo>
                  <a:lnTo>
                    <a:pt x="1746" y="1020"/>
                  </a:lnTo>
                  <a:lnTo>
                    <a:pt x="1662" y="986"/>
                  </a:lnTo>
                  <a:lnTo>
                    <a:pt x="1576" y="953"/>
                  </a:lnTo>
                  <a:lnTo>
                    <a:pt x="1486" y="921"/>
                  </a:lnTo>
                  <a:lnTo>
                    <a:pt x="1393" y="891"/>
                  </a:lnTo>
                  <a:lnTo>
                    <a:pt x="1299" y="865"/>
                  </a:lnTo>
                  <a:lnTo>
                    <a:pt x="1202" y="840"/>
                  </a:lnTo>
                  <a:lnTo>
                    <a:pt x="1103" y="819"/>
                  </a:lnTo>
                  <a:lnTo>
                    <a:pt x="1000" y="801"/>
                  </a:lnTo>
                  <a:lnTo>
                    <a:pt x="896" y="787"/>
                  </a:lnTo>
                  <a:lnTo>
                    <a:pt x="843" y="781"/>
                  </a:lnTo>
                  <a:lnTo>
                    <a:pt x="791" y="776"/>
                  </a:lnTo>
                  <a:lnTo>
                    <a:pt x="738" y="773"/>
                  </a:lnTo>
                  <a:lnTo>
                    <a:pt x="683" y="769"/>
                  </a:lnTo>
                  <a:lnTo>
                    <a:pt x="629" y="768"/>
                  </a:lnTo>
                  <a:lnTo>
                    <a:pt x="573" y="768"/>
                  </a:lnTo>
                  <a:lnTo>
                    <a:pt x="518" y="768"/>
                  </a:lnTo>
                  <a:lnTo>
                    <a:pt x="462" y="769"/>
                  </a:lnTo>
                  <a:lnTo>
                    <a:pt x="406" y="773"/>
                  </a:lnTo>
                  <a:lnTo>
                    <a:pt x="348" y="776"/>
                  </a:lnTo>
                  <a:lnTo>
                    <a:pt x="292" y="781"/>
                  </a:lnTo>
                  <a:lnTo>
                    <a:pt x="234" y="787"/>
                  </a:lnTo>
                  <a:lnTo>
                    <a:pt x="177" y="796"/>
                  </a:lnTo>
                  <a:lnTo>
                    <a:pt x="117" y="806"/>
                  </a:lnTo>
                  <a:lnTo>
                    <a:pt x="59" y="816"/>
                  </a:lnTo>
                  <a:lnTo>
                    <a:pt x="0" y="8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0" y="4980432"/>
              <a:ext cx="3184026" cy="6519672"/>
            </a:xfrm>
            <a:custGeom>
              <a:avLst/>
              <a:gdLst/>
              <a:ahLst/>
              <a:cxnLst>
                <a:cxn ang="0">
                  <a:pos x="0" y="776"/>
                </a:cxn>
                <a:cxn ang="0">
                  <a:pos x="0" y="776"/>
                </a:cxn>
                <a:cxn ang="0">
                  <a:pos x="38" y="703"/>
                </a:cxn>
                <a:cxn ang="0">
                  <a:pos x="78" y="634"/>
                </a:cxn>
                <a:cxn ang="0">
                  <a:pos x="119" y="566"/>
                </a:cxn>
                <a:cxn ang="0">
                  <a:pos x="162" y="502"/>
                </a:cxn>
                <a:cxn ang="0">
                  <a:pos x="208" y="441"/>
                </a:cxn>
                <a:cxn ang="0">
                  <a:pos x="256" y="381"/>
                </a:cxn>
                <a:cxn ang="0">
                  <a:pos x="305" y="327"/>
                </a:cxn>
                <a:cxn ang="0">
                  <a:pos x="330" y="300"/>
                </a:cxn>
                <a:cxn ang="0">
                  <a:pos x="357" y="274"/>
                </a:cxn>
                <a:cxn ang="0">
                  <a:pos x="385" y="249"/>
                </a:cxn>
                <a:cxn ang="0">
                  <a:pos x="411" y="226"/>
                </a:cxn>
                <a:cxn ang="0">
                  <a:pos x="439" y="203"/>
                </a:cxn>
                <a:cxn ang="0">
                  <a:pos x="469" y="182"/>
                </a:cxn>
                <a:cxn ang="0">
                  <a:pos x="497" y="160"/>
                </a:cxn>
                <a:cxn ang="0">
                  <a:pos x="527" y="140"/>
                </a:cxn>
                <a:cxn ang="0">
                  <a:pos x="558" y="122"/>
                </a:cxn>
                <a:cxn ang="0">
                  <a:pos x="588" y="104"/>
                </a:cxn>
                <a:cxn ang="0">
                  <a:pos x="619" y="87"/>
                </a:cxn>
                <a:cxn ang="0">
                  <a:pos x="652" y="71"/>
                </a:cxn>
                <a:cxn ang="0">
                  <a:pos x="685" y="56"/>
                </a:cxn>
                <a:cxn ang="0">
                  <a:pos x="718" y="43"/>
                </a:cxn>
                <a:cxn ang="0">
                  <a:pos x="751" y="31"/>
                </a:cxn>
                <a:cxn ang="0">
                  <a:pos x="786" y="20"/>
                </a:cxn>
                <a:cxn ang="0">
                  <a:pos x="822" y="10"/>
                </a:cxn>
                <a:cxn ang="0">
                  <a:pos x="857" y="0"/>
                </a:cxn>
                <a:cxn ang="0">
                  <a:pos x="857" y="0"/>
                </a:cxn>
                <a:cxn ang="0">
                  <a:pos x="806" y="46"/>
                </a:cxn>
                <a:cxn ang="0">
                  <a:pos x="754" y="94"/>
                </a:cxn>
                <a:cxn ang="0">
                  <a:pos x="706" y="144"/>
                </a:cxn>
                <a:cxn ang="0">
                  <a:pos x="660" y="196"/>
                </a:cxn>
                <a:cxn ang="0">
                  <a:pos x="617" y="249"/>
                </a:cxn>
                <a:cxn ang="0">
                  <a:pos x="576" y="304"/>
                </a:cxn>
                <a:cxn ang="0">
                  <a:pos x="536" y="362"/>
                </a:cxn>
                <a:cxn ang="0">
                  <a:pos x="498" y="419"/>
                </a:cxn>
                <a:cxn ang="0">
                  <a:pos x="462" y="479"/>
                </a:cxn>
                <a:cxn ang="0">
                  <a:pos x="429" y="538"/>
                </a:cxn>
                <a:cxn ang="0">
                  <a:pos x="398" y="601"/>
                </a:cxn>
                <a:cxn ang="0">
                  <a:pos x="368" y="664"/>
                </a:cxn>
                <a:cxn ang="0">
                  <a:pos x="340" y="728"/>
                </a:cxn>
                <a:cxn ang="0">
                  <a:pos x="315" y="792"/>
                </a:cxn>
                <a:cxn ang="0">
                  <a:pos x="291" y="858"/>
                </a:cxn>
                <a:cxn ang="0">
                  <a:pos x="269" y="925"/>
                </a:cxn>
                <a:cxn ang="0">
                  <a:pos x="249" y="992"/>
                </a:cxn>
                <a:cxn ang="0">
                  <a:pos x="229" y="1060"/>
                </a:cxn>
                <a:cxn ang="0">
                  <a:pos x="213" y="1128"/>
                </a:cxn>
                <a:cxn ang="0">
                  <a:pos x="198" y="1197"/>
                </a:cxn>
                <a:cxn ang="0">
                  <a:pos x="185" y="1266"/>
                </a:cxn>
                <a:cxn ang="0">
                  <a:pos x="173" y="1336"/>
                </a:cxn>
                <a:cxn ang="0">
                  <a:pos x="162" y="1405"/>
                </a:cxn>
                <a:cxn ang="0">
                  <a:pos x="154" y="1474"/>
                </a:cxn>
                <a:cxn ang="0">
                  <a:pos x="147" y="1544"/>
                </a:cxn>
                <a:cxn ang="0">
                  <a:pos x="140" y="1613"/>
                </a:cxn>
                <a:cxn ang="0">
                  <a:pos x="137" y="1682"/>
                </a:cxn>
                <a:cxn ang="0">
                  <a:pos x="134" y="1752"/>
                </a:cxn>
                <a:cxn ang="0">
                  <a:pos x="132" y="1821"/>
                </a:cxn>
                <a:cxn ang="0">
                  <a:pos x="132" y="1889"/>
                </a:cxn>
                <a:cxn ang="0">
                  <a:pos x="134" y="1956"/>
                </a:cxn>
                <a:cxn ang="0">
                  <a:pos x="135" y="2024"/>
                </a:cxn>
                <a:cxn ang="0">
                  <a:pos x="0" y="2024"/>
                </a:cxn>
                <a:cxn ang="0">
                  <a:pos x="0" y="776"/>
                </a:cxn>
                <a:cxn ang="0">
                  <a:pos x="0" y="776"/>
                </a:cxn>
              </a:cxnLst>
              <a:rect l="0" t="0" r="r" b="b"/>
              <a:pathLst>
                <a:path w="857" h="2024">
                  <a:moveTo>
                    <a:pt x="0" y="776"/>
                  </a:moveTo>
                  <a:lnTo>
                    <a:pt x="0" y="776"/>
                  </a:lnTo>
                  <a:lnTo>
                    <a:pt x="38" y="703"/>
                  </a:lnTo>
                  <a:lnTo>
                    <a:pt x="78" y="634"/>
                  </a:lnTo>
                  <a:lnTo>
                    <a:pt x="119" y="566"/>
                  </a:lnTo>
                  <a:lnTo>
                    <a:pt x="162" y="502"/>
                  </a:lnTo>
                  <a:lnTo>
                    <a:pt x="208" y="441"/>
                  </a:lnTo>
                  <a:lnTo>
                    <a:pt x="256" y="381"/>
                  </a:lnTo>
                  <a:lnTo>
                    <a:pt x="305" y="327"/>
                  </a:lnTo>
                  <a:lnTo>
                    <a:pt x="330" y="300"/>
                  </a:lnTo>
                  <a:lnTo>
                    <a:pt x="357" y="274"/>
                  </a:lnTo>
                  <a:lnTo>
                    <a:pt x="385" y="249"/>
                  </a:lnTo>
                  <a:lnTo>
                    <a:pt x="411" y="226"/>
                  </a:lnTo>
                  <a:lnTo>
                    <a:pt x="439" y="203"/>
                  </a:lnTo>
                  <a:lnTo>
                    <a:pt x="469" y="182"/>
                  </a:lnTo>
                  <a:lnTo>
                    <a:pt x="497" y="160"/>
                  </a:lnTo>
                  <a:lnTo>
                    <a:pt x="527" y="140"/>
                  </a:lnTo>
                  <a:lnTo>
                    <a:pt x="558" y="122"/>
                  </a:lnTo>
                  <a:lnTo>
                    <a:pt x="588" y="104"/>
                  </a:lnTo>
                  <a:lnTo>
                    <a:pt x="619" y="87"/>
                  </a:lnTo>
                  <a:lnTo>
                    <a:pt x="652" y="71"/>
                  </a:lnTo>
                  <a:lnTo>
                    <a:pt x="685" y="56"/>
                  </a:lnTo>
                  <a:lnTo>
                    <a:pt x="718" y="43"/>
                  </a:lnTo>
                  <a:lnTo>
                    <a:pt x="751" y="31"/>
                  </a:lnTo>
                  <a:lnTo>
                    <a:pt x="786" y="20"/>
                  </a:lnTo>
                  <a:lnTo>
                    <a:pt x="822" y="10"/>
                  </a:lnTo>
                  <a:lnTo>
                    <a:pt x="857" y="0"/>
                  </a:lnTo>
                  <a:lnTo>
                    <a:pt x="857" y="0"/>
                  </a:lnTo>
                  <a:lnTo>
                    <a:pt x="806" y="46"/>
                  </a:lnTo>
                  <a:lnTo>
                    <a:pt x="754" y="94"/>
                  </a:lnTo>
                  <a:lnTo>
                    <a:pt x="706" y="144"/>
                  </a:lnTo>
                  <a:lnTo>
                    <a:pt x="660" y="196"/>
                  </a:lnTo>
                  <a:lnTo>
                    <a:pt x="617" y="249"/>
                  </a:lnTo>
                  <a:lnTo>
                    <a:pt x="576" y="304"/>
                  </a:lnTo>
                  <a:lnTo>
                    <a:pt x="536" y="362"/>
                  </a:lnTo>
                  <a:lnTo>
                    <a:pt x="498" y="419"/>
                  </a:lnTo>
                  <a:lnTo>
                    <a:pt x="462" y="479"/>
                  </a:lnTo>
                  <a:lnTo>
                    <a:pt x="429" y="538"/>
                  </a:lnTo>
                  <a:lnTo>
                    <a:pt x="398" y="601"/>
                  </a:lnTo>
                  <a:lnTo>
                    <a:pt x="368" y="664"/>
                  </a:lnTo>
                  <a:lnTo>
                    <a:pt x="340" y="728"/>
                  </a:lnTo>
                  <a:lnTo>
                    <a:pt x="315" y="792"/>
                  </a:lnTo>
                  <a:lnTo>
                    <a:pt x="291" y="858"/>
                  </a:lnTo>
                  <a:lnTo>
                    <a:pt x="269" y="925"/>
                  </a:lnTo>
                  <a:lnTo>
                    <a:pt x="249" y="992"/>
                  </a:lnTo>
                  <a:lnTo>
                    <a:pt x="229" y="1060"/>
                  </a:lnTo>
                  <a:lnTo>
                    <a:pt x="213" y="1128"/>
                  </a:lnTo>
                  <a:lnTo>
                    <a:pt x="198" y="1197"/>
                  </a:lnTo>
                  <a:lnTo>
                    <a:pt x="185" y="1266"/>
                  </a:lnTo>
                  <a:lnTo>
                    <a:pt x="173" y="1336"/>
                  </a:lnTo>
                  <a:lnTo>
                    <a:pt x="162" y="1405"/>
                  </a:lnTo>
                  <a:lnTo>
                    <a:pt x="154" y="1474"/>
                  </a:lnTo>
                  <a:lnTo>
                    <a:pt x="147" y="1544"/>
                  </a:lnTo>
                  <a:lnTo>
                    <a:pt x="140" y="1613"/>
                  </a:lnTo>
                  <a:lnTo>
                    <a:pt x="137" y="1682"/>
                  </a:lnTo>
                  <a:lnTo>
                    <a:pt x="134" y="1752"/>
                  </a:lnTo>
                  <a:lnTo>
                    <a:pt x="132" y="1821"/>
                  </a:lnTo>
                  <a:lnTo>
                    <a:pt x="132" y="1889"/>
                  </a:lnTo>
                  <a:lnTo>
                    <a:pt x="134" y="1956"/>
                  </a:lnTo>
                  <a:lnTo>
                    <a:pt x="135" y="2024"/>
                  </a:lnTo>
                  <a:lnTo>
                    <a:pt x="0" y="2024"/>
                  </a:lnTo>
                  <a:lnTo>
                    <a:pt x="0" y="776"/>
                  </a:lnTo>
                  <a:lnTo>
                    <a:pt x="0" y="77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44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"/>
            <p:cNvSpPr>
              <a:spLocks/>
            </p:cNvSpPr>
            <p:nvPr userDrawn="1"/>
          </p:nvSpPr>
          <p:spPr bwMode="auto">
            <a:xfrm>
              <a:off x="0" y="3371787"/>
              <a:ext cx="2895599" cy="2154237"/>
            </a:xfrm>
            <a:custGeom>
              <a:avLst/>
              <a:gdLst/>
              <a:ahLst/>
              <a:cxnLst>
                <a:cxn ang="0">
                  <a:pos x="0" y="118"/>
                </a:cxn>
                <a:cxn ang="0">
                  <a:pos x="165" y="69"/>
                </a:cxn>
                <a:cxn ang="0">
                  <a:pos x="327" y="33"/>
                </a:cxn>
                <a:cxn ang="0">
                  <a:pos x="487" y="11"/>
                </a:cxn>
                <a:cxn ang="0">
                  <a:pos x="645" y="1"/>
                </a:cxn>
                <a:cxn ang="0">
                  <a:pos x="797" y="1"/>
                </a:cxn>
                <a:cxn ang="0">
                  <a:pos x="946" y="13"/>
                </a:cxn>
                <a:cxn ang="0">
                  <a:pos x="1088" y="33"/>
                </a:cxn>
                <a:cxn ang="0">
                  <a:pos x="1225" y="62"/>
                </a:cxn>
                <a:cxn ang="0">
                  <a:pos x="1352" y="97"/>
                </a:cxn>
                <a:cxn ang="0">
                  <a:pos x="1472" y="138"/>
                </a:cxn>
                <a:cxn ang="0">
                  <a:pos x="1585" y="184"/>
                </a:cxn>
                <a:cxn ang="0">
                  <a:pos x="1685" y="236"/>
                </a:cxn>
                <a:cxn ang="0">
                  <a:pos x="1776" y="288"/>
                </a:cxn>
                <a:cxn ang="0">
                  <a:pos x="1854" y="343"/>
                </a:cxn>
                <a:cxn ang="0">
                  <a:pos x="1921" y="399"/>
                </a:cxn>
                <a:cxn ang="0">
                  <a:pos x="1974" y="455"/>
                </a:cxn>
                <a:cxn ang="0">
                  <a:pos x="1920" y="434"/>
                </a:cxn>
                <a:cxn ang="0">
                  <a:pos x="1804" y="394"/>
                </a:cxn>
                <a:cxn ang="0">
                  <a:pos x="1680" y="361"/>
                </a:cxn>
                <a:cxn ang="0">
                  <a:pos x="1548" y="338"/>
                </a:cxn>
                <a:cxn ang="0">
                  <a:pos x="1413" y="323"/>
                </a:cxn>
                <a:cxn ang="0">
                  <a:pos x="1273" y="321"/>
                </a:cxn>
                <a:cxn ang="0">
                  <a:pos x="1132" y="331"/>
                </a:cxn>
                <a:cxn ang="0">
                  <a:pos x="990" y="356"/>
                </a:cxn>
                <a:cxn ang="0">
                  <a:pos x="919" y="374"/>
                </a:cxn>
                <a:cxn ang="0">
                  <a:pos x="850" y="396"/>
                </a:cxn>
                <a:cxn ang="0">
                  <a:pos x="781" y="424"/>
                </a:cxn>
                <a:cxn ang="0">
                  <a:pos x="711" y="455"/>
                </a:cxn>
                <a:cxn ang="0">
                  <a:pos x="645" y="490"/>
                </a:cxn>
                <a:cxn ang="0">
                  <a:pos x="579" y="531"/>
                </a:cxn>
                <a:cxn ang="0">
                  <a:pos x="515" y="577"/>
                </a:cxn>
                <a:cxn ang="0">
                  <a:pos x="452" y="629"/>
                </a:cxn>
                <a:cxn ang="0">
                  <a:pos x="391" y="685"/>
                </a:cxn>
                <a:cxn ang="0">
                  <a:pos x="333" y="747"/>
                </a:cxn>
                <a:cxn ang="0">
                  <a:pos x="277" y="815"/>
                </a:cxn>
                <a:cxn ang="0">
                  <a:pos x="223" y="889"/>
                </a:cxn>
                <a:cxn ang="0">
                  <a:pos x="172" y="970"/>
                </a:cxn>
                <a:cxn ang="0">
                  <a:pos x="124" y="1056"/>
                </a:cxn>
                <a:cxn ang="0">
                  <a:pos x="79" y="1150"/>
                </a:cxn>
                <a:cxn ang="0">
                  <a:pos x="38" y="1249"/>
                </a:cxn>
                <a:cxn ang="0">
                  <a:pos x="0" y="1357"/>
                </a:cxn>
                <a:cxn ang="0">
                  <a:pos x="0" y="118"/>
                </a:cxn>
              </a:cxnLst>
              <a:rect l="0" t="0" r="r" b="b"/>
              <a:pathLst>
                <a:path w="1974" h="1357">
                  <a:moveTo>
                    <a:pt x="0" y="118"/>
                  </a:moveTo>
                  <a:lnTo>
                    <a:pt x="0" y="118"/>
                  </a:lnTo>
                  <a:lnTo>
                    <a:pt x="83" y="92"/>
                  </a:lnTo>
                  <a:lnTo>
                    <a:pt x="165" y="69"/>
                  </a:lnTo>
                  <a:lnTo>
                    <a:pt x="246" y="49"/>
                  </a:lnTo>
                  <a:lnTo>
                    <a:pt x="327" y="33"/>
                  </a:lnTo>
                  <a:lnTo>
                    <a:pt x="408" y="21"/>
                  </a:lnTo>
                  <a:lnTo>
                    <a:pt x="487" y="11"/>
                  </a:lnTo>
                  <a:lnTo>
                    <a:pt x="566" y="5"/>
                  </a:lnTo>
                  <a:lnTo>
                    <a:pt x="645" y="1"/>
                  </a:lnTo>
                  <a:lnTo>
                    <a:pt x="721" y="0"/>
                  </a:lnTo>
                  <a:lnTo>
                    <a:pt x="797" y="1"/>
                  </a:lnTo>
                  <a:lnTo>
                    <a:pt x="873" y="6"/>
                  </a:lnTo>
                  <a:lnTo>
                    <a:pt x="946" y="13"/>
                  </a:lnTo>
                  <a:lnTo>
                    <a:pt x="1018" y="23"/>
                  </a:lnTo>
                  <a:lnTo>
                    <a:pt x="1088" y="33"/>
                  </a:lnTo>
                  <a:lnTo>
                    <a:pt x="1157" y="47"/>
                  </a:lnTo>
                  <a:lnTo>
                    <a:pt x="1225" y="62"/>
                  </a:lnTo>
                  <a:lnTo>
                    <a:pt x="1289" y="79"/>
                  </a:lnTo>
                  <a:lnTo>
                    <a:pt x="1352" y="97"/>
                  </a:lnTo>
                  <a:lnTo>
                    <a:pt x="1413" y="117"/>
                  </a:lnTo>
                  <a:lnTo>
                    <a:pt x="1472" y="138"/>
                  </a:lnTo>
                  <a:lnTo>
                    <a:pt x="1530" y="161"/>
                  </a:lnTo>
                  <a:lnTo>
                    <a:pt x="1585" y="184"/>
                  </a:lnTo>
                  <a:lnTo>
                    <a:pt x="1636" y="209"/>
                  </a:lnTo>
                  <a:lnTo>
                    <a:pt x="1685" y="236"/>
                  </a:lnTo>
                  <a:lnTo>
                    <a:pt x="1732" y="262"/>
                  </a:lnTo>
                  <a:lnTo>
                    <a:pt x="1776" y="288"/>
                  </a:lnTo>
                  <a:lnTo>
                    <a:pt x="1816" y="315"/>
                  </a:lnTo>
                  <a:lnTo>
                    <a:pt x="1854" y="343"/>
                  </a:lnTo>
                  <a:lnTo>
                    <a:pt x="1888" y="371"/>
                  </a:lnTo>
                  <a:lnTo>
                    <a:pt x="1921" y="399"/>
                  </a:lnTo>
                  <a:lnTo>
                    <a:pt x="1949" y="427"/>
                  </a:lnTo>
                  <a:lnTo>
                    <a:pt x="1974" y="455"/>
                  </a:lnTo>
                  <a:lnTo>
                    <a:pt x="1974" y="455"/>
                  </a:lnTo>
                  <a:lnTo>
                    <a:pt x="1920" y="434"/>
                  </a:lnTo>
                  <a:lnTo>
                    <a:pt x="1864" y="412"/>
                  </a:lnTo>
                  <a:lnTo>
                    <a:pt x="1804" y="394"/>
                  </a:lnTo>
                  <a:lnTo>
                    <a:pt x="1743" y="376"/>
                  </a:lnTo>
                  <a:lnTo>
                    <a:pt x="1680" y="361"/>
                  </a:lnTo>
                  <a:lnTo>
                    <a:pt x="1614" y="348"/>
                  </a:lnTo>
                  <a:lnTo>
                    <a:pt x="1548" y="338"/>
                  </a:lnTo>
                  <a:lnTo>
                    <a:pt x="1481" y="330"/>
                  </a:lnTo>
                  <a:lnTo>
                    <a:pt x="1413" y="323"/>
                  </a:lnTo>
                  <a:lnTo>
                    <a:pt x="1344" y="320"/>
                  </a:lnTo>
                  <a:lnTo>
                    <a:pt x="1273" y="321"/>
                  </a:lnTo>
                  <a:lnTo>
                    <a:pt x="1203" y="325"/>
                  </a:lnTo>
                  <a:lnTo>
                    <a:pt x="1132" y="331"/>
                  </a:lnTo>
                  <a:lnTo>
                    <a:pt x="1061" y="341"/>
                  </a:lnTo>
                  <a:lnTo>
                    <a:pt x="990" y="356"/>
                  </a:lnTo>
                  <a:lnTo>
                    <a:pt x="954" y="364"/>
                  </a:lnTo>
                  <a:lnTo>
                    <a:pt x="919" y="374"/>
                  </a:lnTo>
                  <a:lnTo>
                    <a:pt x="885" y="384"/>
                  </a:lnTo>
                  <a:lnTo>
                    <a:pt x="850" y="396"/>
                  </a:lnTo>
                  <a:lnTo>
                    <a:pt x="815" y="409"/>
                  </a:lnTo>
                  <a:lnTo>
                    <a:pt x="781" y="424"/>
                  </a:lnTo>
                  <a:lnTo>
                    <a:pt x="746" y="439"/>
                  </a:lnTo>
                  <a:lnTo>
                    <a:pt x="711" y="455"/>
                  </a:lnTo>
                  <a:lnTo>
                    <a:pt x="678" y="472"/>
                  </a:lnTo>
                  <a:lnTo>
                    <a:pt x="645" y="490"/>
                  </a:lnTo>
                  <a:lnTo>
                    <a:pt x="612" y="510"/>
                  </a:lnTo>
                  <a:lnTo>
                    <a:pt x="579" y="531"/>
                  </a:lnTo>
                  <a:lnTo>
                    <a:pt x="546" y="554"/>
                  </a:lnTo>
                  <a:lnTo>
                    <a:pt x="515" y="577"/>
                  </a:lnTo>
                  <a:lnTo>
                    <a:pt x="484" y="602"/>
                  </a:lnTo>
                  <a:lnTo>
                    <a:pt x="452" y="629"/>
                  </a:lnTo>
                  <a:lnTo>
                    <a:pt x="421" y="657"/>
                  </a:lnTo>
                  <a:lnTo>
                    <a:pt x="391" y="685"/>
                  </a:lnTo>
                  <a:lnTo>
                    <a:pt x="361" y="716"/>
                  </a:lnTo>
                  <a:lnTo>
                    <a:pt x="333" y="747"/>
                  </a:lnTo>
                  <a:lnTo>
                    <a:pt x="304" y="780"/>
                  </a:lnTo>
                  <a:lnTo>
                    <a:pt x="277" y="815"/>
                  </a:lnTo>
                  <a:lnTo>
                    <a:pt x="249" y="851"/>
                  </a:lnTo>
                  <a:lnTo>
                    <a:pt x="223" y="889"/>
                  </a:lnTo>
                  <a:lnTo>
                    <a:pt x="198" y="929"/>
                  </a:lnTo>
                  <a:lnTo>
                    <a:pt x="172" y="970"/>
                  </a:lnTo>
                  <a:lnTo>
                    <a:pt x="149" y="1012"/>
                  </a:lnTo>
                  <a:lnTo>
                    <a:pt x="124" y="1056"/>
                  </a:lnTo>
                  <a:lnTo>
                    <a:pt x="101" y="1102"/>
                  </a:lnTo>
                  <a:lnTo>
                    <a:pt x="79" y="1150"/>
                  </a:lnTo>
                  <a:lnTo>
                    <a:pt x="58" y="1198"/>
                  </a:lnTo>
                  <a:lnTo>
                    <a:pt x="38" y="1249"/>
                  </a:lnTo>
                  <a:lnTo>
                    <a:pt x="18" y="1302"/>
                  </a:lnTo>
                  <a:lnTo>
                    <a:pt x="0" y="1357"/>
                  </a:lnTo>
                  <a:lnTo>
                    <a:pt x="0" y="118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1502664" y="5586916"/>
              <a:ext cx="6519672" cy="5913188"/>
            </a:xfrm>
            <a:custGeom>
              <a:avLst/>
              <a:gdLst/>
              <a:ahLst/>
              <a:cxnLst>
                <a:cxn ang="0">
                  <a:pos x="1377" y="130"/>
                </a:cxn>
                <a:cxn ang="0">
                  <a:pos x="1299" y="89"/>
                </a:cxn>
                <a:cxn ang="0">
                  <a:pos x="1220" y="56"/>
                </a:cxn>
                <a:cxn ang="0">
                  <a:pos x="1137" y="30"/>
                </a:cxn>
                <a:cxn ang="0">
                  <a:pos x="1052" y="11"/>
                </a:cxn>
                <a:cxn ang="0">
                  <a:pos x="966" y="2"/>
                </a:cxn>
                <a:cxn ang="0">
                  <a:pos x="880" y="0"/>
                </a:cxn>
                <a:cxn ang="0">
                  <a:pos x="794" y="5"/>
                </a:cxn>
                <a:cxn ang="0">
                  <a:pos x="708" y="18"/>
                </a:cxn>
                <a:cxn ang="0">
                  <a:pos x="624" y="40"/>
                </a:cxn>
                <a:cxn ang="0">
                  <a:pos x="543" y="69"/>
                </a:cxn>
                <a:cxn ang="0">
                  <a:pos x="466" y="107"/>
                </a:cxn>
                <a:cxn ang="0">
                  <a:pos x="391" y="155"/>
                </a:cxn>
                <a:cxn ang="0">
                  <a:pos x="322" y="210"/>
                </a:cxn>
                <a:cxn ang="0">
                  <a:pos x="258" y="272"/>
                </a:cxn>
                <a:cxn ang="0">
                  <a:pos x="200" y="345"/>
                </a:cxn>
                <a:cxn ang="0">
                  <a:pos x="149" y="426"/>
                </a:cxn>
                <a:cxn ang="0">
                  <a:pos x="124" y="472"/>
                </a:cxn>
                <a:cxn ang="0">
                  <a:pos x="83" y="568"/>
                </a:cxn>
                <a:cxn ang="0">
                  <a:pos x="48" y="667"/>
                </a:cxn>
                <a:cxn ang="0">
                  <a:pos x="23" y="769"/>
                </a:cxn>
                <a:cxn ang="0">
                  <a:pos x="7" y="875"/>
                </a:cxn>
                <a:cxn ang="0">
                  <a:pos x="0" y="982"/>
                </a:cxn>
                <a:cxn ang="0">
                  <a:pos x="2" y="1090"/>
                </a:cxn>
                <a:cxn ang="0">
                  <a:pos x="12" y="1200"/>
                </a:cxn>
                <a:cxn ang="0">
                  <a:pos x="31" y="1311"/>
                </a:cxn>
                <a:cxn ang="0">
                  <a:pos x="61" y="1420"/>
                </a:cxn>
                <a:cxn ang="0">
                  <a:pos x="101" y="1529"/>
                </a:cxn>
                <a:cxn ang="0">
                  <a:pos x="149" y="1636"/>
                </a:cxn>
                <a:cxn ang="0">
                  <a:pos x="206" y="1742"/>
                </a:cxn>
                <a:cxn ang="0">
                  <a:pos x="274" y="1844"/>
                </a:cxn>
                <a:cxn ang="0">
                  <a:pos x="353" y="1943"/>
                </a:cxn>
                <a:cxn ang="0">
                  <a:pos x="441" y="2039"/>
                </a:cxn>
                <a:cxn ang="0">
                  <a:pos x="2552" y="2085"/>
                </a:cxn>
                <a:cxn ang="0">
                  <a:pos x="2526" y="2070"/>
                </a:cxn>
                <a:cxn ang="0">
                  <a:pos x="2336" y="1955"/>
                </a:cxn>
                <a:cxn ang="0">
                  <a:pos x="2192" y="1860"/>
                </a:cxn>
                <a:cxn ang="0">
                  <a:pos x="2025" y="1748"/>
                </a:cxn>
                <a:cxn ang="0">
                  <a:pos x="1849" y="1619"/>
                </a:cxn>
                <a:cxn ang="0">
                  <a:pos x="1667" y="1477"/>
                </a:cxn>
                <a:cxn ang="0">
                  <a:pos x="1492" y="1326"/>
                </a:cxn>
                <a:cxn ang="0">
                  <a:pos x="1410" y="1246"/>
                </a:cxn>
                <a:cxn ang="0">
                  <a:pos x="1332" y="1167"/>
                </a:cxn>
                <a:cxn ang="0">
                  <a:pos x="1261" y="1086"/>
                </a:cxn>
                <a:cxn ang="0">
                  <a:pos x="1195" y="1004"/>
                </a:cxn>
                <a:cxn ang="0">
                  <a:pos x="1139" y="923"/>
                </a:cxn>
                <a:cxn ang="0">
                  <a:pos x="1091" y="840"/>
                </a:cxn>
                <a:cxn ang="0">
                  <a:pos x="1055" y="761"/>
                </a:cxn>
                <a:cxn ang="0">
                  <a:pos x="1030" y="680"/>
                </a:cxn>
                <a:cxn ang="0">
                  <a:pos x="1017" y="602"/>
                </a:cxn>
                <a:cxn ang="0">
                  <a:pos x="1019" y="527"/>
                </a:cxn>
                <a:cxn ang="0">
                  <a:pos x="1028" y="470"/>
                </a:cxn>
                <a:cxn ang="0">
                  <a:pos x="1040" y="434"/>
                </a:cxn>
                <a:cxn ang="0">
                  <a:pos x="1057" y="398"/>
                </a:cxn>
                <a:cxn ang="0">
                  <a:pos x="1076" y="363"/>
                </a:cxn>
                <a:cxn ang="0">
                  <a:pos x="1101" y="330"/>
                </a:cxn>
                <a:cxn ang="0">
                  <a:pos x="1131" y="295"/>
                </a:cxn>
                <a:cxn ang="0">
                  <a:pos x="1182" y="248"/>
                </a:cxn>
                <a:cxn ang="0">
                  <a:pos x="1269" y="186"/>
                </a:cxn>
                <a:cxn ang="0">
                  <a:pos x="1377" y="130"/>
                </a:cxn>
              </a:cxnLst>
              <a:rect l="0" t="0" r="r" b="b"/>
              <a:pathLst>
                <a:path w="2552" h="2085">
                  <a:moveTo>
                    <a:pt x="1377" y="130"/>
                  </a:moveTo>
                  <a:lnTo>
                    <a:pt x="1377" y="130"/>
                  </a:lnTo>
                  <a:lnTo>
                    <a:pt x="1339" y="109"/>
                  </a:lnTo>
                  <a:lnTo>
                    <a:pt x="1299" y="89"/>
                  </a:lnTo>
                  <a:lnTo>
                    <a:pt x="1260" y="73"/>
                  </a:lnTo>
                  <a:lnTo>
                    <a:pt x="1220" y="56"/>
                  </a:lnTo>
                  <a:lnTo>
                    <a:pt x="1179" y="43"/>
                  </a:lnTo>
                  <a:lnTo>
                    <a:pt x="1137" y="30"/>
                  </a:lnTo>
                  <a:lnTo>
                    <a:pt x="1094" y="20"/>
                  </a:lnTo>
                  <a:lnTo>
                    <a:pt x="1052" y="11"/>
                  </a:lnTo>
                  <a:lnTo>
                    <a:pt x="1009" y="7"/>
                  </a:lnTo>
                  <a:lnTo>
                    <a:pt x="966" y="2"/>
                  </a:lnTo>
                  <a:lnTo>
                    <a:pt x="923" y="0"/>
                  </a:lnTo>
                  <a:lnTo>
                    <a:pt x="880" y="0"/>
                  </a:lnTo>
                  <a:lnTo>
                    <a:pt x="837" y="2"/>
                  </a:lnTo>
                  <a:lnTo>
                    <a:pt x="794" y="5"/>
                  </a:lnTo>
                  <a:lnTo>
                    <a:pt x="751" y="10"/>
                  </a:lnTo>
                  <a:lnTo>
                    <a:pt x="708" y="18"/>
                  </a:lnTo>
                  <a:lnTo>
                    <a:pt x="667" y="28"/>
                  </a:lnTo>
                  <a:lnTo>
                    <a:pt x="624" y="40"/>
                  </a:lnTo>
                  <a:lnTo>
                    <a:pt x="584" y="54"/>
                  </a:lnTo>
                  <a:lnTo>
                    <a:pt x="543" y="69"/>
                  </a:lnTo>
                  <a:lnTo>
                    <a:pt x="504" y="87"/>
                  </a:lnTo>
                  <a:lnTo>
                    <a:pt x="466" y="107"/>
                  </a:lnTo>
                  <a:lnTo>
                    <a:pt x="428" y="130"/>
                  </a:lnTo>
                  <a:lnTo>
                    <a:pt x="391" y="155"/>
                  </a:lnTo>
                  <a:lnTo>
                    <a:pt x="357" y="182"/>
                  </a:lnTo>
                  <a:lnTo>
                    <a:pt x="322" y="210"/>
                  </a:lnTo>
                  <a:lnTo>
                    <a:pt x="289" y="241"/>
                  </a:lnTo>
                  <a:lnTo>
                    <a:pt x="258" y="272"/>
                  </a:lnTo>
                  <a:lnTo>
                    <a:pt x="228" y="309"/>
                  </a:lnTo>
                  <a:lnTo>
                    <a:pt x="200" y="345"/>
                  </a:lnTo>
                  <a:lnTo>
                    <a:pt x="173" y="385"/>
                  </a:lnTo>
                  <a:lnTo>
                    <a:pt x="149" y="426"/>
                  </a:lnTo>
                  <a:lnTo>
                    <a:pt x="149" y="426"/>
                  </a:lnTo>
                  <a:lnTo>
                    <a:pt x="124" y="472"/>
                  </a:lnTo>
                  <a:lnTo>
                    <a:pt x="102" y="520"/>
                  </a:lnTo>
                  <a:lnTo>
                    <a:pt x="83" y="568"/>
                  </a:lnTo>
                  <a:lnTo>
                    <a:pt x="64" y="617"/>
                  </a:lnTo>
                  <a:lnTo>
                    <a:pt x="48" y="667"/>
                  </a:lnTo>
                  <a:lnTo>
                    <a:pt x="35" y="718"/>
                  </a:lnTo>
                  <a:lnTo>
                    <a:pt x="23" y="769"/>
                  </a:lnTo>
                  <a:lnTo>
                    <a:pt x="15" y="822"/>
                  </a:lnTo>
                  <a:lnTo>
                    <a:pt x="7" y="875"/>
                  </a:lnTo>
                  <a:lnTo>
                    <a:pt x="2" y="928"/>
                  </a:lnTo>
                  <a:lnTo>
                    <a:pt x="0" y="982"/>
                  </a:lnTo>
                  <a:lnTo>
                    <a:pt x="0" y="1035"/>
                  </a:lnTo>
                  <a:lnTo>
                    <a:pt x="2" y="1090"/>
                  </a:lnTo>
                  <a:lnTo>
                    <a:pt x="5" y="1146"/>
                  </a:lnTo>
                  <a:lnTo>
                    <a:pt x="12" y="1200"/>
                  </a:lnTo>
                  <a:lnTo>
                    <a:pt x="22" y="1255"/>
                  </a:lnTo>
                  <a:lnTo>
                    <a:pt x="31" y="1311"/>
                  </a:lnTo>
                  <a:lnTo>
                    <a:pt x="46" y="1365"/>
                  </a:lnTo>
                  <a:lnTo>
                    <a:pt x="61" y="1420"/>
                  </a:lnTo>
                  <a:lnTo>
                    <a:pt x="79" y="1474"/>
                  </a:lnTo>
                  <a:lnTo>
                    <a:pt x="101" y="1529"/>
                  </a:lnTo>
                  <a:lnTo>
                    <a:pt x="124" y="1583"/>
                  </a:lnTo>
                  <a:lnTo>
                    <a:pt x="149" y="1636"/>
                  </a:lnTo>
                  <a:lnTo>
                    <a:pt x="177" y="1689"/>
                  </a:lnTo>
                  <a:lnTo>
                    <a:pt x="206" y="1742"/>
                  </a:lnTo>
                  <a:lnTo>
                    <a:pt x="239" y="1793"/>
                  </a:lnTo>
                  <a:lnTo>
                    <a:pt x="274" y="1844"/>
                  </a:lnTo>
                  <a:lnTo>
                    <a:pt x="312" y="1895"/>
                  </a:lnTo>
                  <a:lnTo>
                    <a:pt x="353" y="1943"/>
                  </a:lnTo>
                  <a:lnTo>
                    <a:pt x="396" y="1993"/>
                  </a:lnTo>
                  <a:lnTo>
                    <a:pt x="441" y="2039"/>
                  </a:lnTo>
                  <a:lnTo>
                    <a:pt x="489" y="2085"/>
                  </a:lnTo>
                  <a:lnTo>
                    <a:pt x="2552" y="2085"/>
                  </a:lnTo>
                  <a:lnTo>
                    <a:pt x="2552" y="2085"/>
                  </a:lnTo>
                  <a:lnTo>
                    <a:pt x="2526" y="2070"/>
                  </a:lnTo>
                  <a:lnTo>
                    <a:pt x="2450" y="2026"/>
                  </a:lnTo>
                  <a:lnTo>
                    <a:pt x="2336" y="1955"/>
                  </a:lnTo>
                  <a:lnTo>
                    <a:pt x="2266" y="1910"/>
                  </a:lnTo>
                  <a:lnTo>
                    <a:pt x="2192" y="1860"/>
                  </a:lnTo>
                  <a:lnTo>
                    <a:pt x="2111" y="1808"/>
                  </a:lnTo>
                  <a:lnTo>
                    <a:pt x="2025" y="1748"/>
                  </a:lnTo>
                  <a:lnTo>
                    <a:pt x="1938" y="1685"/>
                  </a:lnTo>
                  <a:lnTo>
                    <a:pt x="1849" y="1619"/>
                  </a:lnTo>
                  <a:lnTo>
                    <a:pt x="1758" y="1550"/>
                  </a:lnTo>
                  <a:lnTo>
                    <a:pt x="1667" y="1477"/>
                  </a:lnTo>
                  <a:lnTo>
                    <a:pt x="1578" y="1403"/>
                  </a:lnTo>
                  <a:lnTo>
                    <a:pt x="1492" y="1326"/>
                  </a:lnTo>
                  <a:lnTo>
                    <a:pt x="1451" y="1286"/>
                  </a:lnTo>
                  <a:lnTo>
                    <a:pt x="1410" y="1246"/>
                  </a:lnTo>
                  <a:lnTo>
                    <a:pt x="1370" y="1207"/>
                  </a:lnTo>
                  <a:lnTo>
                    <a:pt x="1332" y="1167"/>
                  </a:lnTo>
                  <a:lnTo>
                    <a:pt x="1296" y="1126"/>
                  </a:lnTo>
                  <a:lnTo>
                    <a:pt x="1261" y="1086"/>
                  </a:lnTo>
                  <a:lnTo>
                    <a:pt x="1227" y="1045"/>
                  </a:lnTo>
                  <a:lnTo>
                    <a:pt x="1195" y="1004"/>
                  </a:lnTo>
                  <a:lnTo>
                    <a:pt x="1167" y="962"/>
                  </a:lnTo>
                  <a:lnTo>
                    <a:pt x="1139" y="923"/>
                  </a:lnTo>
                  <a:lnTo>
                    <a:pt x="1114" y="881"/>
                  </a:lnTo>
                  <a:lnTo>
                    <a:pt x="1091" y="840"/>
                  </a:lnTo>
                  <a:lnTo>
                    <a:pt x="1071" y="801"/>
                  </a:lnTo>
                  <a:lnTo>
                    <a:pt x="1055" y="761"/>
                  </a:lnTo>
                  <a:lnTo>
                    <a:pt x="1042" y="720"/>
                  </a:lnTo>
                  <a:lnTo>
                    <a:pt x="1030" y="680"/>
                  </a:lnTo>
                  <a:lnTo>
                    <a:pt x="1022" y="642"/>
                  </a:lnTo>
                  <a:lnTo>
                    <a:pt x="1017" y="602"/>
                  </a:lnTo>
                  <a:lnTo>
                    <a:pt x="1015" y="565"/>
                  </a:lnTo>
                  <a:lnTo>
                    <a:pt x="1019" y="527"/>
                  </a:lnTo>
                  <a:lnTo>
                    <a:pt x="1023" y="489"/>
                  </a:lnTo>
                  <a:lnTo>
                    <a:pt x="1028" y="470"/>
                  </a:lnTo>
                  <a:lnTo>
                    <a:pt x="1033" y="452"/>
                  </a:lnTo>
                  <a:lnTo>
                    <a:pt x="1040" y="434"/>
                  </a:lnTo>
                  <a:lnTo>
                    <a:pt x="1048" y="416"/>
                  </a:lnTo>
                  <a:lnTo>
                    <a:pt x="1057" y="398"/>
                  </a:lnTo>
                  <a:lnTo>
                    <a:pt x="1066" y="381"/>
                  </a:lnTo>
                  <a:lnTo>
                    <a:pt x="1076" y="363"/>
                  </a:lnTo>
                  <a:lnTo>
                    <a:pt x="1088" y="347"/>
                  </a:lnTo>
                  <a:lnTo>
                    <a:pt x="1101" y="330"/>
                  </a:lnTo>
                  <a:lnTo>
                    <a:pt x="1116" y="312"/>
                  </a:lnTo>
                  <a:lnTo>
                    <a:pt x="1131" y="295"/>
                  </a:lnTo>
                  <a:lnTo>
                    <a:pt x="1147" y="281"/>
                  </a:lnTo>
                  <a:lnTo>
                    <a:pt x="1182" y="248"/>
                  </a:lnTo>
                  <a:lnTo>
                    <a:pt x="1223" y="216"/>
                  </a:lnTo>
                  <a:lnTo>
                    <a:pt x="1269" y="186"/>
                  </a:lnTo>
                  <a:lnTo>
                    <a:pt x="1321" y="158"/>
                  </a:lnTo>
                  <a:lnTo>
                    <a:pt x="1377" y="130"/>
                  </a:lnTo>
                  <a:lnTo>
                    <a:pt x="1377" y="130"/>
                  </a:lnTo>
                  <a:close/>
                </a:path>
              </a:pathLst>
            </a:custGeom>
            <a:solidFill>
              <a:schemeClr val="bg1">
                <a:lumMod val="95000"/>
                <a:alpha val="34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1"/>
            <p:cNvSpPr>
              <a:spLocks/>
            </p:cNvSpPr>
            <p:nvPr userDrawn="1"/>
          </p:nvSpPr>
          <p:spPr bwMode="auto">
            <a:xfrm>
              <a:off x="1155002" y="5801712"/>
              <a:ext cx="3420932" cy="5698392"/>
            </a:xfrm>
            <a:custGeom>
              <a:avLst/>
              <a:gdLst/>
              <a:ahLst/>
              <a:cxnLst>
                <a:cxn ang="0">
                  <a:pos x="99" y="1804"/>
                </a:cxn>
                <a:cxn ang="0">
                  <a:pos x="57" y="1647"/>
                </a:cxn>
                <a:cxn ang="0">
                  <a:pos x="29" y="1492"/>
                </a:cxn>
                <a:cxn ang="0">
                  <a:pos x="10" y="1342"/>
                </a:cxn>
                <a:cxn ang="0">
                  <a:pos x="1" y="1195"/>
                </a:cxn>
                <a:cxn ang="0">
                  <a:pos x="1" y="1054"/>
                </a:cxn>
                <a:cxn ang="0">
                  <a:pos x="10" y="919"/>
                </a:cxn>
                <a:cxn ang="0">
                  <a:pos x="26" y="790"/>
                </a:cxn>
                <a:cxn ang="0">
                  <a:pos x="49" y="667"/>
                </a:cxn>
                <a:cxn ang="0">
                  <a:pos x="81" y="553"/>
                </a:cxn>
                <a:cxn ang="0">
                  <a:pos x="117" y="445"/>
                </a:cxn>
                <a:cxn ang="0">
                  <a:pos x="158" y="346"/>
                </a:cxn>
                <a:cxn ang="0">
                  <a:pos x="203" y="255"/>
                </a:cxn>
                <a:cxn ang="0">
                  <a:pos x="254" y="176"/>
                </a:cxn>
                <a:cxn ang="0">
                  <a:pos x="307" y="105"/>
                </a:cxn>
                <a:cxn ang="0">
                  <a:pos x="363" y="47"/>
                </a:cxn>
                <a:cxn ang="0">
                  <a:pos x="421" y="0"/>
                </a:cxn>
                <a:cxn ang="0">
                  <a:pos x="383" y="57"/>
                </a:cxn>
                <a:cxn ang="0">
                  <a:pos x="317" y="176"/>
                </a:cxn>
                <a:cxn ang="0">
                  <a:pos x="265" y="298"/>
                </a:cxn>
                <a:cxn ang="0">
                  <a:pos x="226" y="421"/>
                </a:cxn>
                <a:cxn ang="0">
                  <a:pos x="201" y="544"/>
                </a:cxn>
                <a:cxn ang="0">
                  <a:pos x="188" y="667"/>
                </a:cxn>
                <a:cxn ang="0">
                  <a:pos x="186" y="789"/>
                </a:cxn>
                <a:cxn ang="0">
                  <a:pos x="196" y="911"/>
                </a:cxn>
                <a:cxn ang="0">
                  <a:pos x="219" y="1030"/>
                </a:cxn>
                <a:cxn ang="0">
                  <a:pos x="252" y="1147"/>
                </a:cxn>
                <a:cxn ang="0">
                  <a:pos x="297" y="1261"/>
                </a:cxn>
                <a:cxn ang="0">
                  <a:pos x="351" y="1371"/>
                </a:cxn>
                <a:cxn ang="0">
                  <a:pos x="416" y="1477"/>
                </a:cxn>
                <a:cxn ang="0">
                  <a:pos x="492" y="1578"/>
                </a:cxn>
                <a:cxn ang="0">
                  <a:pos x="576" y="1674"/>
                </a:cxn>
                <a:cxn ang="0">
                  <a:pos x="668" y="1763"/>
                </a:cxn>
                <a:cxn ang="0">
                  <a:pos x="99" y="1804"/>
                </a:cxn>
              </a:cxnLst>
              <a:rect l="0" t="0" r="r" b="b"/>
              <a:pathLst>
                <a:path w="718" h="1804">
                  <a:moveTo>
                    <a:pt x="99" y="1804"/>
                  </a:moveTo>
                  <a:lnTo>
                    <a:pt x="99" y="1804"/>
                  </a:lnTo>
                  <a:lnTo>
                    <a:pt x="77" y="1725"/>
                  </a:lnTo>
                  <a:lnTo>
                    <a:pt x="57" y="1647"/>
                  </a:lnTo>
                  <a:lnTo>
                    <a:pt x="43" y="1570"/>
                  </a:lnTo>
                  <a:lnTo>
                    <a:pt x="29" y="1492"/>
                  </a:lnTo>
                  <a:lnTo>
                    <a:pt x="18" y="1416"/>
                  </a:lnTo>
                  <a:lnTo>
                    <a:pt x="10" y="1342"/>
                  </a:lnTo>
                  <a:lnTo>
                    <a:pt x="5" y="1267"/>
                  </a:lnTo>
                  <a:lnTo>
                    <a:pt x="1" y="1195"/>
                  </a:lnTo>
                  <a:lnTo>
                    <a:pt x="0" y="1124"/>
                  </a:lnTo>
                  <a:lnTo>
                    <a:pt x="1" y="1054"/>
                  </a:lnTo>
                  <a:lnTo>
                    <a:pt x="5" y="987"/>
                  </a:lnTo>
                  <a:lnTo>
                    <a:pt x="10" y="919"/>
                  </a:lnTo>
                  <a:lnTo>
                    <a:pt x="18" y="853"/>
                  </a:lnTo>
                  <a:lnTo>
                    <a:pt x="26" y="790"/>
                  </a:lnTo>
                  <a:lnTo>
                    <a:pt x="38" y="728"/>
                  </a:lnTo>
                  <a:lnTo>
                    <a:pt x="49" y="667"/>
                  </a:lnTo>
                  <a:lnTo>
                    <a:pt x="64" y="609"/>
                  </a:lnTo>
                  <a:lnTo>
                    <a:pt x="81" y="553"/>
                  </a:lnTo>
                  <a:lnTo>
                    <a:pt x="97" y="496"/>
                  </a:lnTo>
                  <a:lnTo>
                    <a:pt x="117" y="445"/>
                  </a:lnTo>
                  <a:lnTo>
                    <a:pt x="137" y="394"/>
                  </a:lnTo>
                  <a:lnTo>
                    <a:pt x="158" y="346"/>
                  </a:lnTo>
                  <a:lnTo>
                    <a:pt x="180" y="300"/>
                  </a:lnTo>
                  <a:lnTo>
                    <a:pt x="203" y="255"/>
                  </a:lnTo>
                  <a:lnTo>
                    <a:pt x="227" y="214"/>
                  </a:lnTo>
                  <a:lnTo>
                    <a:pt x="254" y="176"/>
                  </a:lnTo>
                  <a:lnTo>
                    <a:pt x="280" y="140"/>
                  </a:lnTo>
                  <a:lnTo>
                    <a:pt x="307" y="105"/>
                  </a:lnTo>
                  <a:lnTo>
                    <a:pt x="335" y="76"/>
                  </a:lnTo>
                  <a:lnTo>
                    <a:pt x="363" y="47"/>
                  </a:lnTo>
                  <a:lnTo>
                    <a:pt x="391" y="21"/>
                  </a:lnTo>
                  <a:lnTo>
                    <a:pt x="421" y="0"/>
                  </a:lnTo>
                  <a:lnTo>
                    <a:pt x="421" y="0"/>
                  </a:lnTo>
                  <a:lnTo>
                    <a:pt x="383" y="57"/>
                  </a:lnTo>
                  <a:lnTo>
                    <a:pt x="348" y="117"/>
                  </a:lnTo>
                  <a:lnTo>
                    <a:pt x="317" y="176"/>
                  </a:lnTo>
                  <a:lnTo>
                    <a:pt x="289" y="237"/>
                  </a:lnTo>
                  <a:lnTo>
                    <a:pt x="265" y="298"/>
                  </a:lnTo>
                  <a:lnTo>
                    <a:pt x="244" y="359"/>
                  </a:lnTo>
                  <a:lnTo>
                    <a:pt x="226" y="421"/>
                  </a:lnTo>
                  <a:lnTo>
                    <a:pt x="213" y="482"/>
                  </a:lnTo>
                  <a:lnTo>
                    <a:pt x="201" y="544"/>
                  </a:lnTo>
                  <a:lnTo>
                    <a:pt x="193" y="605"/>
                  </a:lnTo>
                  <a:lnTo>
                    <a:pt x="188" y="667"/>
                  </a:lnTo>
                  <a:lnTo>
                    <a:pt x="185" y="728"/>
                  </a:lnTo>
                  <a:lnTo>
                    <a:pt x="186" y="789"/>
                  </a:lnTo>
                  <a:lnTo>
                    <a:pt x="189" y="850"/>
                  </a:lnTo>
                  <a:lnTo>
                    <a:pt x="196" y="911"/>
                  </a:lnTo>
                  <a:lnTo>
                    <a:pt x="206" y="970"/>
                  </a:lnTo>
                  <a:lnTo>
                    <a:pt x="219" y="1030"/>
                  </a:lnTo>
                  <a:lnTo>
                    <a:pt x="234" y="1089"/>
                  </a:lnTo>
                  <a:lnTo>
                    <a:pt x="252" y="1147"/>
                  </a:lnTo>
                  <a:lnTo>
                    <a:pt x="274" y="1205"/>
                  </a:lnTo>
                  <a:lnTo>
                    <a:pt x="297" y="1261"/>
                  </a:lnTo>
                  <a:lnTo>
                    <a:pt x="323" y="1317"/>
                  </a:lnTo>
                  <a:lnTo>
                    <a:pt x="351" y="1371"/>
                  </a:lnTo>
                  <a:lnTo>
                    <a:pt x="383" y="1424"/>
                  </a:lnTo>
                  <a:lnTo>
                    <a:pt x="416" y="1477"/>
                  </a:lnTo>
                  <a:lnTo>
                    <a:pt x="452" y="1528"/>
                  </a:lnTo>
                  <a:lnTo>
                    <a:pt x="492" y="1578"/>
                  </a:lnTo>
                  <a:lnTo>
                    <a:pt x="531" y="1626"/>
                  </a:lnTo>
                  <a:lnTo>
                    <a:pt x="576" y="1674"/>
                  </a:lnTo>
                  <a:lnTo>
                    <a:pt x="620" y="1718"/>
                  </a:lnTo>
                  <a:lnTo>
                    <a:pt x="668" y="1763"/>
                  </a:lnTo>
                  <a:lnTo>
                    <a:pt x="718" y="1804"/>
                  </a:lnTo>
                  <a:lnTo>
                    <a:pt x="99" y="1804"/>
                  </a:lnTo>
                  <a:lnTo>
                    <a:pt x="99" y="180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37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763688" y="1772816"/>
            <a:ext cx="6858000" cy="707886"/>
          </a:xfrm>
        </p:spPr>
        <p:txBody>
          <a:bodyPr/>
          <a:lstStyle/>
          <a:p>
            <a:pPr algn="l"/>
            <a:r>
              <a:rPr lang="ja-JP" altLang="en-US" dirty="0">
                <a:latin typeface="Meiryo UI" pitchFamily="34" charset="-128"/>
                <a:ea typeface="Meiryo UI" pitchFamily="34" charset="-128"/>
                <a:cs typeface="Meiryo UI" pitchFamily="34" charset="-128"/>
              </a:rPr>
              <a:t>事業所名：</a:t>
            </a:r>
            <a:endParaRPr lang="en-US" dirty="0"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051720" y="4001892"/>
            <a:ext cx="6858000" cy="904863"/>
          </a:xfrm>
        </p:spPr>
        <p:txBody>
          <a:bodyPr/>
          <a:lstStyle/>
          <a:p>
            <a:r>
              <a:rPr lang="en-US" altLang="ja-JP" dirty="0">
                <a:latin typeface="Meiryo UI" pitchFamily="34" charset="-128"/>
                <a:ea typeface="Meiryo UI" pitchFamily="34" charset="-128"/>
                <a:cs typeface="Meiryo UI" pitchFamily="34" charset="-128"/>
              </a:rPr>
              <a:t>201X</a:t>
            </a:r>
            <a:r>
              <a:rPr lang="ja-JP" altLang="en-US" dirty="0">
                <a:latin typeface="Meiryo UI" pitchFamily="34" charset="-128"/>
                <a:ea typeface="Meiryo UI" pitchFamily="34" charset="-128"/>
                <a:cs typeface="Meiryo UI" pitchFamily="34" charset="-128"/>
              </a:rPr>
              <a:t>年</a:t>
            </a:r>
            <a:r>
              <a:rPr lang="en-US" altLang="ja-JP" dirty="0">
                <a:latin typeface="Meiryo UI" pitchFamily="34" charset="-128"/>
                <a:ea typeface="Meiryo UI" pitchFamily="34" charset="-128"/>
                <a:cs typeface="Meiryo UI" pitchFamily="34" charset="-128"/>
              </a:rPr>
              <a:t>XX</a:t>
            </a:r>
            <a:r>
              <a:rPr lang="ja-JP" altLang="en-US" dirty="0">
                <a:latin typeface="Meiryo UI" pitchFamily="34" charset="-128"/>
                <a:ea typeface="Meiryo UI" pitchFamily="34" charset="-128"/>
                <a:cs typeface="Meiryo UI" pitchFamily="34" charset="-128"/>
              </a:rPr>
              <a:t>月</a:t>
            </a:r>
            <a:r>
              <a:rPr lang="en-US" altLang="ja-JP" dirty="0">
                <a:latin typeface="Meiryo UI" pitchFamily="34" charset="-128"/>
                <a:ea typeface="Meiryo UI" pitchFamily="34" charset="-128"/>
                <a:cs typeface="Meiryo UI" pitchFamily="34" charset="-128"/>
              </a:rPr>
              <a:t>XX</a:t>
            </a:r>
            <a:r>
              <a:rPr lang="ja-JP" altLang="en-US" dirty="0">
                <a:latin typeface="Meiryo UI" pitchFamily="34" charset="-128"/>
                <a:ea typeface="Meiryo UI" pitchFamily="34" charset="-128"/>
                <a:cs typeface="Meiryo UI" pitchFamily="34" charset="-128"/>
              </a:rPr>
              <a:t>日</a:t>
            </a:r>
            <a:endParaRPr lang="en-US" altLang="ja-JP" dirty="0"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  <a:p>
            <a:r>
              <a:rPr lang="ja-JP" altLang="en-US" dirty="0">
                <a:latin typeface="Meiryo UI" pitchFamily="34" charset="-128"/>
                <a:ea typeface="Meiryo UI" pitchFamily="34" charset="-128"/>
                <a:cs typeface="Meiryo UI" pitchFamily="34" charset="-128"/>
              </a:rPr>
              <a:t>調査員名：</a:t>
            </a:r>
            <a:endParaRPr lang="en-US" dirty="0"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</p:txBody>
      </p:sp>
      <p:sp>
        <p:nvSpPr>
          <p:cNvPr id="6" name="Subtitle 4"/>
          <p:cNvSpPr txBox="1">
            <a:spLocks/>
          </p:cNvSpPr>
          <p:nvPr/>
        </p:nvSpPr>
        <p:spPr>
          <a:xfrm>
            <a:off x="107504" y="116632"/>
            <a:ext cx="7128792" cy="384721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900">
                <a:solidFill>
                  <a:schemeClr val="tx1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2018</a:t>
            </a:r>
            <a:r>
              <a:rPr lang="ja-JP" altLang="en-US" sz="1900">
                <a:solidFill>
                  <a:schemeClr val="tx1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年度</a:t>
            </a:r>
            <a:r>
              <a:rPr lang="ja-JP" altLang="en-US" sz="1900" dirty="0">
                <a:solidFill>
                  <a:schemeClr val="tx1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　</a:t>
            </a:r>
            <a:r>
              <a:rPr lang="en-US" altLang="ja-JP" sz="1900" dirty="0">
                <a:solidFill>
                  <a:schemeClr val="tx1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IPS</a:t>
            </a:r>
            <a:r>
              <a:rPr lang="ja-JP" altLang="en-US" sz="1900" dirty="0">
                <a:solidFill>
                  <a:schemeClr val="tx1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フィデリティ調査</a:t>
            </a:r>
            <a:endParaRPr lang="en-US" sz="1200" dirty="0">
              <a:solidFill>
                <a:schemeClr val="tx1"/>
              </a:solidFill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4"/>
          <p:cNvSpPr>
            <a:spLocks noGrp="1"/>
          </p:cNvSpPr>
          <p:nvPr>
            <p:ph type="title"/>
          </p:nvPr>
        </p:nvSpPr>
        <p:spPr>
          <a:xfrm>
            <a:off x="251520" y="57150"/>
            <a:ext cx="8229600" cy="1066800"/>
          </a:xfrm>
        </p:spPr>
        <p:txBody>
          <a:bodyPr>
            <a:normAutofit/>
          </a:bodyPr>
          <a:lstStyle/>
          <a:p>
            <a:pPr eaLnBrk="1" hangingPunct="1"/>
            <a:r>
              <a:rPr lang="ja-JP" altLang="en-US" sz="39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結果のまとめ</a:t>
            </a: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8522929"/>
              </p:ext>
            </p:extLst>
          </p:nvPr>
        </p:nvGraphicFramePr>
        <p:xfrm>
          <a:off x="395536" y="1196752"/>
          <a:ext cx="8352928" cy="4896541"/>
        </p:xfrm>
        <a:graphic>
          <a:graphicData uri="http://schemas.openxmlformats.org/drawingml/2006/table">
            <a:tbl>
              <a:tblPr/>
              <a:tblGrid>
                <a:gridCol w="23762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55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26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3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8875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70326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2451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　</a:t>
                      </a: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　</a:t>
                      </a: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　</a:t>
                      </a: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　</a:t>
                      </a: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19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　</a:t>
                      </a: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862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施設名</a:t>
                      </a: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多摩あおば病院</a:t>
                      </a: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昨年度の得点</a:t>
                      </a: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19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862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調査実施日</a:t>
                      </a: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ja-JP" sz="1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2017</a:t>
                      </a:r>
                      <a:r>
                        <a:rPr lang="ja-JP" alt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年</a:t>
                      </a:r>
                      <a:r>
                        <a:rPr lang="en-US" altLang="ja-JP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10</a:t>
                      </a:r>
                      <a:r>
                        <a:rPr lang="ja-JP" alt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19</a:t>
                      </a:r>
                      <a:r>
                        <a:rPr lang="ja-JP" alt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日</a:t>
                      </a: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GB" sz="1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GOI</a:t>
                      </a: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GB" sz="19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5</a:t>
                      </a: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862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調査担当者</a:t>
                      </a: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山口・梅田</a:t>
                      </a: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フィデリティ</a:t>
                      </a: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19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74 </a:t>
                      </a: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007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　</a:t>
                      </a: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　</a:t>
                      </a: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　</a:t>
                      </a: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19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　</a:t>
                      </a: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19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　</a:t>
                      </a: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8621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GOI</a:t>
                      </a:r>
                      <a:r>
                        <a:rPr lang="en-US" altLang="zh-TW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 (</a:t>
                      </a:r>
                      <a:r>
                        <a:rPr lang="zh-TW" alt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一般組織指標</a:t>
                      </a:r>
                      <a:r>
                        <a:rPr lang="en-US" altLang="zh-TW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)</a:t>
                      </a: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5 </a:t>
                      </a: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（</a:t>
                      </a:r>
                      <a:r>
                        <a:rPr lang="en-US" altLang="ja-JP" sz="1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10</a:t>
                      </a:r>
                      <a:r>
                        <a:rPr lang="ja-JP" alt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項目中）</a:t>
                      </a: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19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　</a:t>
                      </a: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862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JIPS-25</a:t>
                      </a: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合計得点</a:t>
                      </a: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　</a:t>
                      </a: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19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項目平均</a:t>
                      </a: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　</a:t>
                      </a: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862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スタッフ配置</a:t>
                      </a: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5</a:t>
                      </a: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（最高</a:t>
                      </a:r>
                      <a:r>
                        <a:rPr lang="en-US" altLang="ja-JP" sz="1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15</a:t>
                      </a:r>
                      <a:r>
                        <a:rPr lang="ja-JP" alt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点）</a:t>
                      </a: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19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1.7 </a:t>
                      </a: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　</a:t>
                      </a: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862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組織</a:t>
                      </a: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28</a:t>
                      </a: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（最高</a:t>
                      </a:r>
                      <a:r>
                        <a:rPr lang="en-US" altLang="ja-JP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40</a:t>
                      </a:r>
                      <a:r>
                        <a:rPr lang="ja-JP" alt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点）</a:t>
                      </a: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19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3.5 </a:t>
                      </a: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　</a:t>
                      </a: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862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サービス</a:t>
                      </a: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33</a:t>
                      </a: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（最高</a:t>
                      </a:r>
                      <a:r>
                        <a:rPr lang="en-US" altLang="ja-JP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70</a:t>
                      </a:r>
                      <a:r>
                        <a:rPr lang="ja-JP" alt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点）</a:t>
                      </a: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19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2.4 </a:t>
                      </a: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　</a:t>
                      </a: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79298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JIPS-25 </a:t>
                      </a:r>
                      <a:r>
                        <a:rPr lang="ja-JP" alt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全体</a:t>
                      </a: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66</a:t>
                      </a: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（最高</a:t>
                      </a:r>
                      <a:r>
                        <a:rPr lang="en-US" altLang="ja-JP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125</a:t>
                      </a:r>
                      <a:r>
                        <a:rPr lang="ja-JP" alt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点）</a:t>
                      </a: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19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2.6 </a:t>
                      </a: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　</a:t>
                      </a:r>
                    </a:p>
                  </a:txBody>
                  <a:tcPr marL="8980" marR="8980" marT="8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12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1143000"/>
          </a:xfrm>
        </p:spPr>
        <p:txBody>
          <a:bodyPr>
            <a:normAutofit/>
          </a:bodyPr>
          <a:lstStyle/>
          <a:p>
            <a:r>
              <a:rPr kumimoji="1" lang="en-US" sz="39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General </a:t>
            </a:r>
            <a:r>
              <a:rPr kumimoji="1" lang="en-GB" sz="39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Organisation</a:t>
            </a:r>
            <a:r>
              <a:rPr kumimoji="1" lang="en-US" sz="39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Index (</a:t>
            </a:r>
            <a:r>
              <a:rPr kumimoji="1" lang="en-US" sz="3900" dirty="0" err="1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GOI</a:t>
            </a:r>
            <a:r>
              <a:rPr kumimoji="1" lang="en-US" sz="39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endParaRPr kumimoji="1" lang="en-GB" sz="39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483629"/>
              </p:ext>
            </p:extLst>
          </p:nvPr>
        </p:nvGraphicFramePr>
        <p:xfrm>
          <a:off x="179512" y="1340767"/>
          <a:ext cx="8784976" cy="5432088"/>
        </p:xfrm>
        <a:graphic>
          <a:graphicData uri="http://schemas.openxmlformats.org/drawingml/2006/table">
            <a:tbl>
              <a:tblPr/>
              <a:tblGrid>
                <a:gridCol w="6482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5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4418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S ゴシック"/>
                        </a:rPr>
                        <a:t>項目</a:t>
                      </a:r>
                    </a:p>
                  </a:txBody>
                  <a:tcPr marL="8788" marR="8788" marT="878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MS ゴシック"/>
                        </a:rPr>
                        <a:t>評価</a:t>
                      </a:r>
                    </a:p>
                  </a:txBody>
                  <a:tcPr marL="8788" marR="8788" marT="878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441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S ゴシック"/>
                        </a:rPr>
                        <a:t> </a:t>
                      </a:r>
                      <a:r>
                        <a:rPr lang="en-US" altLang="ja-JP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S ゴシック"/>
                        </a:rPr>
                        <a:t>G1. </a:t>
                      </a:r>
                      <a:r>
                        <a:rPr lang="en-US" altLang="ja-JP" sz="1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S ゴシック"/>
                        </a:rPr>
                        <a:t>IPS</a:t>
                      </a:r>
                      <a:r>
                        <a:rPr lang="ja-JP" alt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S ゴシック"/>
                        </a:rPr>
                        <a:t>型就労支援８つの原則の周知</a:t>
                      </a:r>
                    </a:p>
                  </a:txBody>
                  <a:tcPr marL="8788" marR="8788" marT="8788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0" b="0" i="0" u="none" strike="noStrike" dirty="0">
                          <a:solidFill>
                            <a:srgbClr val="000000"/>
                          </a:solidFill>
                          <a:effectLst/>
                          <a:latin typeface="MS ゴシック"/>
                        </a:rPr>
                        <a:t>〇</a:t>
                      </a:r>
                    </a:p>
                  </a:txBody>
                  <a:tcPr marL="8788" marR="8788" marT="8788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4418">
                <a:tc>
                  <a:txBody>
                    <a:bodyPr/>
                    <a:lstStyle/>
                    <a:p>
                      <a:pPr marL="446088" indent="-446088" algn="l" fontAlgn="ctr"/>
                      <a:r>
                        <a:rPr lang="ja-JP" alt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S ゴシック"/>
                        </a:rPr>
                        <a:t> </a:t>
                      </a:r>
                      <a:r>
                        <a:rPr lang="en-US" altLang="ja-JP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S ゴシック"/>
                        </a:rPr>
                        <a:t>G2. </a:t>
                      </a:r>
                      <a:r>
                        <a:rPr lang="ja-JP" alt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S ゴシック"/>
                        </a:rPr>
                        <a:t>リカバリー志向、ストレングス志向であることを含んだ明文化された理念</a:t>
                      </a:r>
                    </a:p>
                  </a:txBody>
                  <a:tcPr marL="8788" marR="8788" marT="878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3000" b="0" i="0" u="none" strike="noStrike" dirty="0">
                          <a:solidFill>
                            <a:srgbClr val="000000"/>
                          </a:solidFill>
                          <a:effectLst/>
                          <a:latin typeface="MS ゴシック"/>
                        </a:rPr>
                        <a:t>×</a:t>
                      </a:r>
                    </a:p>
                  </a:txBody>
                  <a:tcPr marL="8788" marR="8788" marT="878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441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S ゴシック"/>
                        </a:rPr>
                        <a:t> </a:t>
                      </a:r>
                      <a:r>
                        <a:rPr lang="en-US" altLang="ja-JP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S ゴシック"/>
                        </a:rPr>
                        <a:t>G3. </a:t>
                      </a:r>
                      <a:r>
                        <a:rPr lang="en-US" altLang="ja-JP" sz="1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S ゴシック"/>
                        </a:rPr>
                        <a:t>IPS</a:t>
                      </a:r>
                      <a:r>
                        <a:rPr lang="ja-JP" alt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S ゴシック"/>
                        </a:rPr>
                        <a:t>を必要としている対象にサービスが行われている</a:t>
                      </a:r>
                    </a:p>
                  </a:txBody>
                  <a:tcPr marL="8788" marR="8788" marT="878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0" b="0" i="0" u="none" strike="noStrike" dirty="0">
                          <a:solidFill>
                            <a:srgbClr val="000000"/>
                          </a:solidFill>
                          <a:effectLst/>
                          <a:latin typeface="MS ゴシック"/>
                        </a:rPr>
                        <a:t>〇</a:t>
                      </a:r>
                    </a:p>
                  </a:txBody>
                  <a:tcPr marL="8788" marR="8788" marT="878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441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S ゴシック"/>
                        </a:rPr>
                        <a:t> </a:t>
                      </a:r>
                      <a:r>
                        <a:rPr lang="en-US" altLang="ja-JP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S ゴシック"/>
                        </a:rPr>
                        <a:t>G4. </a:t>
                      </a:r>
                      <a:r>
                        <a:rPr lang="en-US" altLang="ja-JP" sz="1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S ゴシック"/>
                        </a:rPr>
                        <a:t>ES</a:t>
                      </a:r>
                      <a:r>
                        <a:rPr lang="ja-JP" alt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S ゴシック"/>
                        </a:rPr>
                        <a:t>の就労支援業務への専従性</a:t>
                      </a:r>
                    </a:p>
                  </a:txBody>
                  <a:tcPr marL="8788" marR="8788" marT="878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0" b="0" i="0" u="none" strike="noStrike" dirty="0">
                          <a:solidFill>
                            <a:srgbClr val="000000"/>
                          </a:solidFill>
                          <a:effectLst/>
                          <a:latin typeface="MS ゴシック"/>
                        </a:rPr>
                        <a:t>×</a:t>
                      </a:r>
                    </a:p>
                  </a:txBody>
                  <a:tcPr marL="8788" marR="8788" marT="878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441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S ゴシック"/>
                        </a:rPr>
                        <a:t> </a:t>
                      </a:r>
                      <a:r>
                        <a:rPr lang="en-US" altLang="ja-JP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S ゴシック"/>
                        </a:rPr>
                        <a:t>G5. </a:t>
                      </a:r>
                      <a:r>
                        <a:rPr lang="ja-JP" alt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S ゴシック"/>
                        </a:rPr>
                        <a:t>ケアマネージャーの生活支援業務への専従性</a:t>
                      </a:r>
                    </a:p>
                  </a:txBody>
                  <a:tcPr marL="8788" marR="8788" marT="878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0" b="0" i="0" u="none" strike="noStrike" dirty="0">
                          <a:solidFill>
                            <a:srgbClr val="000000"/>
                          </a:solidFill>
                          <a:effectLst/>
                          <a:latin typeface="MS ゴシック"/>
                        </a:rPr>
                        <a:t>〇</a:t>
                      </a:r>
                    </a:p>
                  </a:txBody>
                  <a:tcPr marL="8788" marR="8788" marT="878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441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S ゴシック"/>
                        </a:rPr>
                        <a:t> </a:t>
                      </a:r>
                      <a:r>
                        <a:rPr lang="en-US" altLang="ja-JP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S ゴシック"/>
                        </a:rPr>
                        <a:t>G6. </a:t>
                      </a:r>
                      <a:r>
                        <a:rPr lang="ja-JP" alt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S ゴシック"/>
                        </a:rPr>
                        <a:t>利用者について個別の支援記録</a:t>
                      </a:r>
                    </a:p>
                  </a:txBody>
                  <a:tcPr marL="8788" marR="8788" marT="878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0" b="0" i="0" u="none" strike="noStrike" dirty="0">
                          <a:solidFill>
                            <a:srgbClr val="000000"/>
                          </a:solidFill>
                          <a:effectLst/>
                          <a:latin typeface="MS ゴシック"/>
                        </a:rPr>
                        <a:t>×</a:t>
                      </a:r>
                    </a:p>
                  </a:txBody>
                  <a:tcPr marL="8788" marR="8788" marT="878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441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S ゴシック"/>
                        </a:rPr>
                        <a:t> </a:t>
                      </a:r>
                      <a:r>
                        <a:rPr lang="en-US" altLang="ja-JP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S ゴシック"/>
                        </a:rPr>
                        <a:t>G7. </a:t>
                      </a:r>
                      <a:r>
                        <a:rPr lang="ja-JP" alt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S ゴシック"/>
                        </a:rPr>
                        <a:t>アウトカムモニタリングの実施</a:t>
                      </a:r>
                    </a:p>
                  </a:txBody>
                  <a:tcPr marL="8788" marR="8788" marT="878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0" b="0" i="0" u="none" strike="noStrike" dirty="0">
                          <a:solidFill>
                            <a:srgbClr val="000000"/>
                          </a:solidFill>
                          <a:effectLst/>
                          <a:latin typeface="MS ゴシック"/>
                        </a:rPr>
                        <a:t>〇</a:t>
                      </a:r>
                    </a:p>
                  </a:txBody>
                  <a:tcPr marL="8788" marR="8788" marT="878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8441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S ゴシック"/>
                        </a:rPr>
                        <a:t> </a:t>
                      </a:r>
                      <a:r>
                        <a:rPr lang="en-US" altLang="ja-JP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S ゴシック"/>
                        </a:rPr>
                        <a:t>G8. </a:t>
                      </a:r>
                      <a:r>
                        <a:rPr lang="ja-JP" alt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S ゴシック"/>
                        </a:rPr>
                        <a:t>フィデリティ調査の実施</a:t>
                      </a:r>
                    </a:p>
                  </a:txBody>
                  <a:tcPr marL="8788" marR="8788" marT="878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0" b="0" i="0" u="none" strike="noStrike" dirty="0">
                          <a:solidFill>
                            <a:srgbClr val="000000"/>
                          </a:solidFill>
                          <a:effectLst/>
                          <a:latin typeface="MS ゴシック"/>
                        </a:rPr>
                        <a:t>×</a:t>
                      </a:r>
                    </a:p>
                  </a:txBody>
                  <a:tcPr marL="8788" marR="8788" marT="878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8441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S ゴシック"/>
                        </a:rPr>
                        <a:t> G9. </a:t>
                      </a:r>
                      <a:r>
                        <a:rPr lang="ja-JP" alt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S ゴシック"/>
                        </a:rPr>
                        <a:t>研修体制</a:t>
                      </a:r>
                    </a:p>
                  </a:txBody>
                  <a:tcPr marL="8788" marR="8788" marT="878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000" b="0" i="0" u="none" strike="noStrike" dirty="0">
                          <a:solidFill>
                            <a:srgbClr val="000000"/>
                          </a:solidFill>
                          <a:effectLst/>
                          <a:latin typeface="MS ゴシック"/>
                        </a:rPr>
                        <a:t>〇</a:t>
                      </a:r>
                    </a:p>
                  </a:txBody>
                  <a:tcPr marL="8788" marR="8788" marT="878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8441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S ゴシック"/>
                        </a:rPr>
                        <a:t> </a:t>
                      </a:r>
                      <a:r>
                        <a:rPr lang="en-US" altLang="ja-JP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S ゴシック"/>
                        </a:rPr>
                        <a:t>G10. </a:t>
                      </a:r>
                      <a:r>
                        <a:rPr lang="ja-JP" alt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MS ゴシック"/>
                        </a:rPr>
                        <a:t>個別就労支援のプログラムアシスタント</a:t>
                      </a:r>
                    </a:p>
                  </a:txBody>
                  <a:tcPr marL="8788" marR="8788" marT="878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000" b="0" i="0" u="none" strike="noStrike" dirty="0">
                          <a:solidFill>
                            <a:srgbClr val="000000"/>
                          </a:solidFill>
                          <a:effectLst/>
                          <a:latin typeface="MS ゴシック"/>
                        </a:rPr>
                        <a:t>×</a:t>
                      </a:r>
                    </a:p>
                  </a:txBody>
                  <a:tcPr marL="8788" marR="8788" marT="878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89033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タイトル 3"/>
          <p:cNvSpPr>
            <a:spLocks noGrp="1"/>
          </p:cNvSpPr>
          <p:nvPr>
            <p:ph type="title"/>
          </p:nvPr>
        </p:nvSpPr>
        <p:spPr>
          <a:xfrm>
            <a:off x="251520" y="-28473"/>
            <a:ext cx="8229600" cy="1066800"/>
          </a:xfrm>
        </p:spPr>
        <p:txBody>
          <a:bodyPr>
            <a:normAutofit/>
          </a:bodyPr>
          <a:lstStyle/>
          <a:p>
            <a:pPr eaLnBrk="1" hangingPunct="1"/>
            <a:r>
              <a:rPr lang="ja-JP" altLang="en-US" sz="39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スタッフ配置と組織</a:t>
            </a:r>
          </a:p>
        </p:txBody>
      </p:sp>
      <p:graphicFrame>
        <p:nvGraphicFramePr>
          <p:cNvPr id="5" name="グラフ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57275525"/>
              </p:ext>
            </p:extLst>
          </p:nvPr>
        </p:nvGraphicFramePr>
        <p:xfrm>
          <a:off x="0" y="836712"/>
          <a:ext cx="9144000" cy="602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78149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タイトル 3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066800"/>
          </a:xfrm>
        </p:spPr>
        <p:txBody>
          <a:bodyPr>
            <a:normAutofit/>
          </a:bodyPr>
          <a:lstStyle/>
          <a:p>
            <a:pPr eaLnBrk="1" hangingPunct="1"/>
            <a:r>
              <a:rPr lang="ja-JP" altLang="en-US" sz="39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サービス</a:t>
            </a:r>
          </a:p>
        </p:txBody>
      </p:sp>
      <p:graphicFrame>
        <p:nvGraphicFramePr>
          <p:cNvPr id="6" name="グラフ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3496341"/>
              </p:ext>
            </p:extLst>
          </p:nvPr>
        </p:nvGraphicFramePr>
        <p:xfrm>
          <a:off x="0" y="971550"/>
          <a:ext cx="9144000" cy="5886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65993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ja-JP" altLang="en-US" sz="36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チームのストレングス</a:t>
            </a:r>
          </a:p>
        </p:txBody>
      </p:sp>
      <p:sp>
        <p:nvSpPr>
          <p:cNvPr id="1024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ja-JP" sz="3000" dirty="0" err="1"/>
              <a:t>ES</a:t>
            </a:r>
            <a:r>
              <a:rPr lang="ja-JP" altLang="en-US" sz="3000" dirty="0"/>
              <a:t>がたくさんいる</a:t>
            </a:r>
            <a:endParaRPr lang="en-US" altLang="ja-JP" sz="3000" dirty="0"/>
          </a:p>
          <a:p>
            <a:pPr eaLnBrk="1" hangingPunct="1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62782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err="1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IPS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の視点から：</a:t>
            </a:r>
            <a:b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取り入れたらいいかもしれないこと</a:t>
            </a:r>
          </a:p>
        </p:txBody>
      </p:sp>
      <p:sp>
        <p:nvSpPr>
          <p:cNvPr id="11267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ja-JP" altLang="en-US" sz="3000" dirty="0"/>
              <a:t>ケースマネージャーの存在</a:t>
            </a:r>
            <a:endParaRPr lang="en-US" altLang="ja-JP" sz="3000" dirty="0"/>
          </a:p>
        </p:txBody>
      </p:sp>
    </p:spTree>
    <p:extLst>
      <p:ext uri="{BB962C8B-B14F-4D97-AF65-F5344CB8AC3E}">
        <p14:creationId xmlns:p14="http://schemas.microsoft.com/office/powerpoint/2010/main" val="283867873"/>
      </p:ext>
    </p:extLst>
  </p:cSld>
  <p:clrMapOvr>
    <a:masterClrMapping/>
  </p:clrMapOvr>
</p:sld>
</file>

<file path=ppt/theme/theme1.xml><?xml version="1.0" encoding="utf-8"?>
<a:theme xmlns:a="http://schemas.openxmlformats.org/drawingml/2006/main" name="Business design slide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406B6EB-8CCB-429C-9D3B-EA09378A397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TS010385378</Template>
  <TotalTime>43</TotalTime>
  <Words>230</Words>
  <Application>Microsoft Office PowerPoint</Application>
  <PresentationFormat>画面に合わせる (4:3)</PresentationFormat>
  <Paragraphs>85</Paragraphs>
  <Slides>7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3" baseType="lpstr">
      <vt:lpstr>Meiryo UI</vt:lpstr>
      <vt:lpstr>ＭＳ Ｐゴシック</vt:lpstr>
      <vt:lpstr>MS ゴシック</vt:lpstr>
      <vt:lpstr>Arial</vt:lpstr>
      <vt:lpstr>Calibri</vt:lpstr>
      <vt:lpstr>Business design slide</vt:lpstr>
      <vt:lpstr>事業所名：</vt:lpstr>
      <vt:lpstr>結果のまとめ</vt:lpstr>
      <vt:lpstr>General Organisation Index (GOI)</vt:lpstr>
      <vt:lpstr>スタッフ配置と組織</vt:lpstr>
      <vt:lpstr>サービス</vt:lpstr>
      <vt:lpstr>チームのストレングス</vt:lpstr>
      <vt:lpstr>IPSの視点から： 取り入れたらいいかもしれないこと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事業所名：</dc:title>
  <dc:creator>リハ部</dc:creator>
  <cp:lastModifiedBy>sosei yamaguchi</cp:lastModifiedBy>
  <cp:revision>16</cp:revision>
  <dcterms:created xsi:type="dcterms:W3CDTF">2013-08-13T08:56:36Z</dcterms:created>
  <dcterms:modified xsi:type="dcterms:W3CDTF">2018-07-16T14:30:33Z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TC103853789990</vt:lpwstr>
  </property>
</Properties>
</file>