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01D85"/>
    <a:srgbClr val="23B762"/>
    <a:srgbClr val="F19A77"/>
    <a:srgbClr val="CFCAD8"/>
    <a:srgbClr val="F1A4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9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752" y="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16875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18973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2240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917567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3591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649828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8742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259141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419570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550819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144568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3A349C-C6C8-47DD-893F-7AD6C2CBE792}" type="datetimeFigureOut">
              <a:rPr kumimoji="1" lang="ja-JP" altLang="en-US" smtClean="0"/>
              <a:t>2022/10/21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E243B6-AEFB-41DA-BB4E-8BFB08D6BE99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85728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A4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7153DE5-72F7-975E-4CDB-D930F4F7FE1D}"/>
              </a:ext>
            </a:extLst>
          </p:cNvPr>
          <p:cNvSpPr txBox="1"/>
          <p:nvPr/>
        </p:nvSpPr>
        <p:spPr>
          <a:xfrm>
            <a:off x="0" y="93745"/>
            <a:ext cx="66431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4800" b="1" dirty="0">
                <a:solidFill>
                  <a:srgbClr val="801D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世界アルツハイマーデー</a:t>
            </a: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F2E1C8A4-E386-7D68-558C-E9E4F8611B31}"/>
              </a:ext>
            </a:extLst>
          </p:cNvPr>
          <p:cNvSpPr txBox="1"/>
          <p:nvPr/>
        </p:nvSpPr>
        <p:spPr>
          <a:xfrm>
            <a:off x="6978502" y="6281491"/>
            <a:ext cx="203453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000" b="1" dirty="0">
                <a:solidFill>
                  <a:srgbClr val="801D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再生してみてね</a:t>
            </a:r>
            <a:r>
              <a:rPr kumimoji="1" lang="en-US" altLang="ja-JP" sz="2000" b="1" dirty="0">
                <a:solidFill>
                  <a:srgbClr val="801D85"/>
                </a:solidFill>
                <a:latin typeface="BIZ UDPゴシック" panose="020B0400000000000000" pitchFamily="50" charset="-128"/>
                <a:ea typeface="BIZ UDPゴシック" panose="020B0400000000000000" pitchFamily="50" charset="-128"/>
              </a:rPr>
              <a:t>!</a:t>
            </a:r>
            <a:endParaRPr kumimoji="1" lang="ja-JP" altLang="en-US" sz="2000" b="1" dirty="0">
              <a:solidFill>
                <a:srgbClr val="801D85"/>
              </a:solidFill>
              <a:latin typeface="BIZ UDPゴシック" panose="020B0400000000000000" pitchFamily="50" charset="-128"/>
              <a:ea typeface="BIZ UDPゴシック" panose="020B0400000000000000" pitchFamily="50" charset="-128"/>
            </a:endParaRPr>
          </a:p>
        </p:txBody>
      </p:sp>
      <p:pic>
        <p:nvPicPr>
          <p:cNvPr id="2" name="WAD20221021">
            <a:hlinkClick r:id="" action="ppaction://media"/>
            <a:extLst>
              <a:ext uri="{FF2B5EF4-FFF2-40B4-BE49-F238E27FC236}">
                <a16:creationId xmlns:a16="http://schemas.microsoft.com/office/drawing/2014/main" id="{94EFE933-5E9E-A49F-CE5C-CBAD4C8240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974921"/>
            <a:ext cx="9140482" cy="5141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4988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07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 テーマ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テーマ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テーマ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24</TotalTime>
  <Words>7</Words>
  <Application>Microsoft Office PowerPoint</Application>
  <PresentationFormat>画面に合わせる (4:3)</PresentationFormat>
  <Paragraphs>2</Paragraphs>
  <Slides>1</Slides>
  <Notes>0</Notes>
  <HiddenSlides>0</HiddenSlides>
  <MMClips>1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</vt:i4>
      </vt:variant>
    </vt:vector>
  </HeadingPairs>
  <TitlesOfParts>
    <vt:vector size="6" baseType="lpstr">
      <vt:lpstr>BIZ UDPゴシック</vt:lpstr>
      <vt:lpstr>Arial</vt:lpstr>
      <vt:lpstr>Calibri</vt:lpstr>
      <vt:lpstr>Calibri Light</vt:lpstr>
      <vt:lpstr>Office テーマ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mmmmmatsui@outlook.jp</dc:creator>
  <cp:lastModifiedBy>mmmmmatsui@outlook.jp</cp:lastModifiedBy>
  <cp:revision>2</cp:revision>
  <dcterms:created xsi:type="dcterms:W3CDTF">2022-10-19T06:46:52Z</dcterms:created>
  <dcterms:modified xsi:type="dcterms:W3CDTF">2022-10-21T07:26:13Z</dcterms:modified>
</cp:coreProperties>
</file>