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 id="2147483738" r:id="rId2"/>
  </p:sldMasterIdLst>
  <p:notesMasterIdLst>
    <p:notesMasterId r:id="rId35"/>
  </p:notesMasterIdLst>
  <p:sldIdLst>
    <p:sldId id="275" r:id="rId3"/>
    <p:sldId id="267" r:id="rId4"/>
    <p:sldId id="266" r:id="rId5"/>
    <p:sldId id="268" r:id="rId6"/>
    <p:sldId id="285" r:id="rId7"/>
    <p:sldId id="287" r:id="rId8"/>
    <p:sldId id="276" r:id="rId9"/>
    <p:sldId id="278" r:id="rId10"/>
    <p:sldId id="277" r:id="rId11"/>
    <p:sldId id="279" r:id="rId12"/>
    <p:sldId id="280" r:id="rId13"/>
    <p:sldId id="281" r:id="rId14"/>
    <p:sldId id="282" r:id="rId15"/>
    <p:sldId id="286" r:id="rId16"/>
    <p:sldId id="398" r:id="rId17"/>
    <p:sldId id="284" r:id="rId18"/>
    <p:sldId id="399" r:id="rId19"/>
    <p:sldId id="400" r:id="rId20"/>
    <p:sldId id="401" r:id="rId21"/>
    <p:sldId id="402" r:id="rId22"/>
    <p:sldId id="403" r:id="rId23"/>
    <p:sldId id="404" r:id="rId24"/>
    <p:sldId id="406" r:id="rId25"/>
    <p:sldId id="429" r:id="rId26"/>
    <p:sldId id="407" r:id="rId27"/>
    <p:sldId id="408" r:id="rId28"/>
    <p:sldId id="409" r:id="rId29"/>
    <p:sldId id="414" r:id="rId30"/>
    <p:sldId id="415" r:id="rId31"/>
    <p:sldId id="410" r:id="rId32"/>
    <p:sldId id="411" r:id="rId33"/>
    <p:sldId id="428" r:id="rId34"/>
  </p:sldIdLst>
  <p:sldSz cx="12192000" cy="6858000"/>
  <p:notesSz cx="6802438" cy="99345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021">
          <p15:clr>
            <a:srgbClr val="A4A3A4"/>
          </p15:clr>
        </p15:guide>
        <p15:guide id="2" pos="5088">
          <p15:clr>
            <a:srgbClr val="A4A3A4"/>
          </p15:clr>
        </p15:guide>
        <p15:guide id="3" orient="horz" pos="936">
          <p15:clr>
            <a:srgbClr val="A4A3A4"/>
          </p15:clr>
        </p15:guide>
        <p15:guide id="4" pos="6456">
          <p15:clr>
            <a:srgbClr val="A4A3A4"/>
          </p15:clr>
        </p15:guide>
        <p15:guide id="5" pos="5640">
          <p15:clr>
            <a:srgbClr val="A4A3A4"/>
          </p15:clr>
        </p15:guide>
        <p15:guide id="6" pos="7221">
          <p15:clr>
            <a:srgbClr val="A4A3A4"/>
          </p15:clr>
        </p15:guide>
        <p15:guide id="7" pos="2040">
          <p15:clr>
            <a:srgbClr val="A4A3A4"/>
          </p15:clr>
        </p15:guide>
        <p15:guide id="8" pos="1170">
          <p15:clr>
            <a:srgbClr val="A4A3A4"/>
          </p15:clr>
        </p15:guide>
        <p15:guide id="9" pos="564">
          <p15:clr>
            <a:srgbClr val="A4A3A4"/>
          </p15:clr>
        </p15:guide>
        <p15:guide id="10" orient="horz" pos="1381">
          <p15:clr>
            <a:srgbClr val="A4A3A4"/>
          </p15:clr>
        </p15:guide>
        <p15:guide id="11" pos="2664">
          <p15:clr>
            <a:srgbClr val="A4A3A4"/>
          </p15:clr>
        </p15:guide>
        <p15:guide id="12" orient="horz" pos="2376">
          <p15:clr>
            <a:srgbClr val="A4A3A4"/>
          </p15:clr>
        </p15:guide>
        <p15:guide id="13" orient="horz" pos="1232">
          <p15:clr>
            <a:srgbClr val="A4A3A4"/>
          </p15:clr>
        </p15:guide>
        <p15:guide id="14" orient="horz" pos="1139">
          <p15:clr>
            <a:srgbClr val="A4A3A4"/>
          </p15:clr>
        </p15:guide>
        <p15:guide id="15" orient="horz" pos="1056">
          <p15:clr>
            <a:srgbClr val="A4A3A4"/>
          </p15:clr>
        </p15:guide>
        <p15:guide id="16" orient="horz" pos="3168">
          <p15:clr>
            <a:srgbClr val="A4A3A4"/>
          </p15:clr>
        </p15:guide>
        <p15:guide id="17" orient="horz" pos="3408">
          <p15:clr>
            <a:srgbClr val="A4A3A4"/>
          </p15:clr>
        </p15:guide>
        <p15:guide id="18" orient="horz" pos="3764">
          <p15:clr>
            <a:srgbClr val="A4A3A4"/>
          </p15:clr>
        </p15:guide>
        <p15:guide id="19" pos="1920">
          <p15:clr>
            <a:srgbClr val="A4A3A4"/>
          </p15:clr>
        </p15:guide>
        <p15:guide id="20" pos="1296">
          <p15:clr>
            <a:srgbClr val="A4A3A4"/>
          </p15:clr>
        </p15:guide>
        <p15:guide id="21" orient="horz" pos="3072">
          <p15:clr>
            <a:srgbClr val="A4A3A4"/>
          </p15:clr>
        </p15:guide>
        <p15:guide id="22" pos="2808">
          <p15:clr>
            <a:srgbClr val="A4A3A4"/>
          </p15:clr>
        </p15:guide>
        <p15:guide id="23" pos="3432">
          <p15:clr>
            <a:srgbClr val="A4A3A4"/>
          </p15:clr>
        </p15:guide>
        <p15:guide id="24" pos="3563">
          <p15:clr>
            <a:srgbClr val="A4A3A4"/>
          </p15:clr>
        </p15:guide>
        <p15:guide id="25" pos="4183">
          <p15:clr>
            <a:srgbClr val="A4A3A4"/>
          </p15:clr>
        </p15:guide>
        <p15:guide id="26" pos="4320">
          <p15:clr>
            <a:srgbClr val="A4A3A4"/>
          </p15:clr>
        </p15:guide>
        <p15:guide id="27" pos="4960">
          <p15:clr>
            <a:srgbClr val="A4A3A4"/>
          </p15:clr>
        </p15:guide>
        <p15:guide id="28" pos="583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084"/>
    <a:srgbClr val="9BC2E6"/>
    <a:srgbClr val="74A5A6"/>
    <a:srgbClr val="FFE4C3"/>
    <a:srgbClr val="8DDBC5"/>
    <a:srgbClr val="FB9FFC"/>
    <a:srgbClr val="4D5E6F"/>
    <a:srgbClr val="FFF1A2"/>
    <a:srgbClr val="C27BC3"/>
    <a:srgbClr val="FFFB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65" autoAdjust="0"/>
    <p:restoredTop sz="95571" autoAdjust="0"/>
  </p:normalViewPr>
  <p:slideViewPr>
    <p:cSldViewPr snapToGrid="0" snapToObjects="1">
      <p:cViewPr varScale="1">
        <p:scale>
          <a:sx n="63" d="100"/>
          <a:sy n="63" d="100"/>
        </p:scale>
        <p:origin x="91" y="230"/>
      </p:cViewPr>
      <p:guideLst>
        <p:guide pos="7021"/>
        <p:guide pos="5088"/>
        <p:guide orient="horz" pos="936"/>
        <p:guide pos="6456"/>
        <p:guide pos="5640"/>
        <p:guide pos="7221"/>
        <p:guide pos="2040"/>
        <p:guide pos="1170"/>
        <p:guide pos="564"/>
        <p:guide orient="horz" pos="1381"/>
        <p:guide pos="2664"/>
        <p:guide orient="horz" pos="2376"/>
        <p:guide orient="horz" pos="1232"/>
        <p:guide orient="horz" pos="1139"/>
        <p:guide orient="horz" pos="1056"/>
        <p:guide orient="horz" pos="3168"/>
        <p:guide orient="horz" pos="3408"/>
        <p:guide orient="horz" pos="3764"/>
        <p:guide pos="1920"/>
        <p:guide pos="1296"/>
        <p:guide orient="horz" pos="3072"/>
        <p:guide pos="2808"/>
        <p:guide pos="3432"/>
        <p:guide pos="3563"/>
        <p:guide pos="4183"/>
        <p:guide pos="4320"/>
        <p:guide pos="4960"/>
        <p:guide pos="583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8E231B-D5FB-472E-A840-4A879EB59F9E}"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kumimoji="1" lang="ja-JP" altLang="en-US"/>
        </a:p>
      </dgm:t>
    </dgm:pt>
    <dgm:pt modelId="{D741999F-56DD-4874-9354-7A7703A03F4A}">
      <dgm:prSet phldrT="[テキスト]" phldr="1">
        <dgm:style>
          <a:lnRef idx="1">
            <a:schemeClr val="accent3"/>
          </a:lnRef>
          <a:fillRef idx="2">
            <a:schemeClr val="accent3"/>
          </a:fillRef>
          <a:effectRef idx="1">
            <a:schemeClr val="accent3"/>
          </a:effectRef>
          <a:fontRef idx="minor">
            <a:schemeClr val="dk1"/>
          </a:fontRef>
        </dgm:style>
      </dgm:prSet>
      <dgm:spPr/>
      <dgm:t>
        <a:bodyPr/>
        <a:lstStyle/>
        <a:p>
          <a:endParaRPr kumimoji="1" lang="ja-JP" altLang="en-US" dirty="0"/>
        </a:p>
      </dgm:t>
    </dgm:pt>
    <dgm:pt modelId="{AFAA0383-8664-41D7-9920-1184B517F50C}" type="parTrans" cxnId="{9F86D1D4-3D63-4E7C-A3DB-362853AC4A62}">
      <dgm:prSet/>
      <dgm:spPr/>
      <dgm:t>
        <a:bodyPr/>
        <a:lstStyle/>
        <a:p>
          <a:endParaRPr kumimoji="1" lang="ja-JP" altLang="en-US"/>
        </a:p>
      </dgm:t>
    </dgm:pt>
    <dgm:pt modelId="{3CDE90A7-AF5B-4604-9F35-2E1E6F32948D}" type="sibTrans" cxnId="{9F86D1D4-3D63-4E7C-A3DB-362853AC4A62}">
      <dgm:prSet>
        <dgm:style>
          <a:lnRef idx="1">
            <a:schemeClr val="accent2"/>
          </a:lnRef>
          <a:fillRef idx="2">
            <a:schemeClr val="accent2"/>
          </a:fillRef>
          <a:effectRef idx="1">
            <a:schemeClr val="accent2"/>
          </a:effectRef>
          <a:fontRef idx="minor">
            <a:schemeClr val="dk1"/>
          </a:fontRef>
        </dgm:style>
      </dgm:prSet>
      <dgm:spPr/>
      <dgm:t>
        <a:bodyPr/>
        <a:lstStyle/>
        <a:p>
          <a:endParaRPr kumimoji="1" lang="ja-JP" altLang="en-US"/>
        </a:p>
      </dgm:t>
    </dgm:pt>
    <dgm:pt modelId="{91175D42-1983-4B99-8144-CDF40DA0BC23}">
      <dgm:prSet phldrT="[テキスト]" phldr="1"/>
      <dgm:spPr>
        <a:solidFill>
          <a:schemeClr val="bg1">
            <a:lumMod val="25000"/>
          </a:schemeClr>
        </a:solidFill>
      </dgm:spPr>
      <dgm:t>
        <a:bodyPr/>
        <a:lstStyle/>
        <a:p>
          <a:endParaRPr kumimoji="1" lang="ja-JP" altLang="en-US" dirty="0"/>
        </a:p>
      </dgm:t>
    </dgm:pt>
    <dgm:pt modelId="{0E144F12-BD16-4A2E-BB55-5AC36423F315}" type="parTrans" cxnId="{6AAE39A9-0A56-42F8-8361-EE82F8A6E308}">
      <dgm:prSet/>
      <dgm:spPr/>
      <dgm:t>
        <a:bodyPr/>
        <a:lstStyle/>
        <a:p>
          <a:endParaRPr kumimoji="1" lang="ja-JP" altLang="en-US"/>
        </a:p>
      </dgm:t>
    </dgm:pt>
    <dgm:pt modelId="{99143A31-783F-4EB8-B369-93DB6439E87B}" type="sibTrans" cxnId="{6AAE39A9-0A56-42F8-8361-EE82F8A6E308}">
      <dgm:prSet/>
      <dgm:spPr/>
      <dgm:t>
        <a:bodyPr/>
        <a:lstStyle/>
        <a:p>
          <a:endParaRPr kumimoji="1" lang="ja-JP" altLang="en-US"/>
        </a:p>
      </dgm:t>
    </dgm:pt>
    <dgm:pt modelId="{A22D7FA1-B32F-4633-9FC8-0FBBB2EE7734}">
      <dgm:prSet phldrT="[テキスト]" phldr="1"/>
      <dgm:spPr/>
      <dgm:t>
        <a:bodyPr/>
        <a:lstStyle/>
        <a:p>
          <a:endParaRPr kumimoji="1" lang="ja-JP" altLang="en-US" dirty="0"/>
        </a:p>
      </dgm:t>
    </dgm:pt>
    <dgm:pt modelId="{01FD53C7-8F75-4F35-BD02-DA602690E6F0}" type="parTrans" cxnId="{BF9B2C75-117B-49C3-8A34-F17634475A40}">
      <dgm:prSet/>
      <dgm:spPr/>
      <dgm:t>
        <a:bodyPr/>
        <a:lstStyle/>
        <a:p>
          <a:endParaRPr kumimoji="1" lang="ja-JP" altLang="en-US"/>
        </a:p>
      </dgm:t>
    </dgm:pt>
    <dgm:pt modelId="{58126A2F-9543-46C2-9E00-4F12B308DE29}" type="sibTrans" cxnId="{BF9B2C75-117B-49C3-8A34-F17634475A40}">
      <dgm:prSet>
        <dgm:style>
          <a:lnRef idx="1">
            <a:schemeClr val="accent2"/>
          </a:lnRef>
          <a:fillRef idx="2">
            <a:schemeClr val="accent2"/>
          </a:fillRef>
          <a:effectRef idx="1">
            <a:schemeClr val="accent2"/>
          </a:effectRef>
          <a:fontRef idx="minor">
            <a:schemeClr val="dk1"/>
          </a:fontRef>
        </dgm:style>
      </dgm:prSet>
      <dgm:spPr/>
      <dgm:t>
        <a:bodyPr/>
        <a:lstStyle/>
        <a:p>
          <a:endParaRPr kumimoji="1" lang="ja-JP" altLang="en-US"/>
        </a:p>
      </dgm:t>
    </dgm:pt>
    <dgm:pt modelId="{F4674029-BAC6-4EF1-9C4C-A27BE4203E59}" type="pres">
      <dgm:prSet presAssocID="{088E231B-D5FB-472E-A840-4A879EB59F9E}" presName="Name0" presStyleCnt="0">
        <dgm:presLayoutVars>
          <dgm:chMax val="21"/>
          <dgm:chPref val="21"/>
        </dgm:presLayoutVars>
      </dgm:prSet>
      <dgm:spPr/>
    </dgm:pt>
    <dgm:pt modelId="{DD204B5B-2058-4245-A6C0-C765B530D832}" type="pres">
      <dgm:prSet presAssocID="{D741999F-56DD-4874-9354-7A7703A03F4A}" presName="text1" presStyleCnt="0"/>
      <dgm:spPr/>
    </dgm:pt>
    <dgm:pt modelId="{D3EDD06F-614B-4B99-9056-F560EE1775AE}" type="pres">
      <dgm:prSet presAssocID="{D741999F-56DD-4874-9354-7A7703A03F4A}" presName="textRepeatNode" presStyleLbl="alignNode1" presStyleIdx="0" presStyleCnt="3">
        <dgm:presLayoutVars>
          <dgm:chMax val="0"/>
          <dgm:chPref val="0"/>
          <dgm:bulletEnabled val="1"/>
        </dgm:presLayoutVars>
      </dgm:prSet>
      <dgm:spPr/>
    </dgm:pt>
    <dgm:pt modelId="{A5EF7E74-C3DB-47CD-9A59-E76703574CAB}" type="pres">
      <dgm:prSet presAssocID="{D741999F-56DD-4874-9354-7A7703A03F4A}" presName="textaccent1" presStyleCnt="0"/>
      <dgm:spPr/>
    </dgm:pt>
    <dgm:pt modelId="{3EDCB64B-32DD-4232-9A52-1CD0D939A24B}" type="pres">
      <dgm:prSet presAssocID="{D741999F-56DD-4874-9354-7A7703A03F4A}" presName="accentRepeatNode" presStyleLbl="solidAlignAcc1" presStyleIdx="0" presStyleCnt="6"/>
      <dgm:spPr/>
    </dgm:pt>
    <dgm:pt modelId="{60A1A1CC-229A-4F3D-B78C-2A1CF19ADBD1}" type="pres">
      <dgm:prSet presAssocID="{3CDE90A7-AF5B-4604-9F35-2E1E6F32948D}" presName="image1" presStyleCnt="0"/>
      <dgm:spPr/>
    </dgm:pt>
    <dgm:pt modelId="{10B880DE-48CE-4BB6-8EB7-7FF71C4CEE3C}" type="pres">
      <dgm:prSet presAssocID="{3CDE90A7-AF5B-4604-9F35-2E1E6F32948D}" presName="imageRepeatNode" presStyleLbl="alignAcc1" presStyleIdx="0" presStyleCnt="3"/>
      <dgm:spPr/>
    </dgm:pt>
    <dgm:pt modelId="{2C660808-C425-4DAC-BCD5-1B6AE754D9CC}" type="pres">
      <dgm:prSet presAssocID="{3CDE90A7-AF5B-4604-9F35-2E1E6F32948D}" presName="imageaccent1" presStyleCnt="0"/>
      <dgm:spPr/>
    </dgm:pt>
    <dgm:pt modelId="{4CA4FBEC-FBE0-4C28-A15D-9FA6612AE368}" type="pres">
      <dgm:prSet presAssocID="{3CDE90A7-AF5B-4604-9F35-2E1E6F32948D}" presName="accentRepeatNode" presStyleLbl="solidAlignAcc1" presStyleIdx="1" presStyleCnt="6"/>
      <dgm:spPr/>
    </dgm:pt>
    <dgm:pt modelId="{D5827FE3-E0DE-4D17-B893-27C6285EC09D}" type="pres">
      <dgm:prSet presAssocID="{91175D42-1983-4B99-8144-CDF40DA0BC23}" presName="text2" presStyleCnt="0"/>
      <dgm:spPr/>
    </dgm:pt>
    <dgm:pt modelId="{A1FCB75B-7048-498E-8EB3-92DCEAE996B9}" type="pres">
      <dgm:prSet presAssocID="{91175D42-1983-4B99-8144-CDF40DA0BC23}" presName="textRepeatNode" presStyleLbl="alignNode1" presStyleIdx="1" presStyleCnt="3">
        <dgm:presLayoutVars>
          <dgm:chMax val="0"/>
          <dgm:chPref val="0"/>
          <dgm:bulletEnabled val="1"/>
        </dgm:presLayoutVars>
      </dgm:prSet>
      <dgm:spPr/>
    </dgm:pt>
    <dgm:pt modelId="{76084117-8442-4E00-B18C-76736CE57B75}" type="pres">
      <dgm:prSet presAssocID="{91175D42-1983-4B99-8144-CDF40DA0BC23}" presName="textaccent2" presStyleCnt="0"/>
      <dgm:spPr/>
    </dgm:pt>
    <dgm:pt modelId="{D99CEBFF-88A2-46EA-ADFB-EC352571CBDF}" type="pres">
      <dgm:prSet presAssocID="{91175D42-1983-4B99-8144-CDF40DA0BC23}" presName="accentRepeatNode" presStyleLbl="solidAlignAcc1" presStyleIdx="2" presStyleCnt="6"/>
      <dgm:spPr/>
    </dgm:pt>
    <dgm:pt modelId="{6B58F57D-D454-465E-AB91-E6A65A6DB384}" type="pres">
      <dgm:prSet presAssocID="{99143A31-783F-4EB8-B369-93DB6439E87B}" presName="image2" presStyleCnt="0"/>
      <dgm:spPr/>
    </dgm:pt>
    <dgm:pt modelId="{24921BB5-0BFE-4180-9F2C-00926E2ECD3B}" type="pres">
      <dgm:prSet presAssocID="{99143A31-783F-4EB8-B369-93DB6439E87B}" presName="imageRepeatNode" presStyleLbl="alignAcc1" presStyleIdx="1" presStyleCnt="3"/>
      <dgm:spPr/>
    </dgm:pt>
    <dgm:pt modelId="{D9D57E2C-385C-4CD4-9485-4A1510211EC3}" type="pres">
      <dgm:prSet presAssocID="{99143A31-783F-4EB8-B369-93DB6439E87B}" presName="imageaccent2" presStyleCnt="0"/>
      <dgm:spPr/>
    </dgm:pt>
    <dgm:pt modelId="{911BBF75-D866-4164-8A10-9FCDD8081F23}" type="pres">
      <dgm:prSet presAssocID="{99143A31-783F-4EB8-B369-93DB6439E87B}" presName="accentRepeatNode" presStyleLbl="solidAlignAcc1" presStyleIdx="3" presStyleCnt="6"/>
      <dgm:spPr/>
    </dgm:pt>
    <dgm:pt modelId="{E52D4BCC-190A-4CA3-8A4D-41125B25A160}" type="pres">
      <dgm:prSet presAssocID="{A22D7FA1-B32F-4633-9FC8-0FBBB2EE7734}" presName="text3" presStyleCnt="0"/>
      <dgm:spPr/>
    </dgm:pt>
    <dgm:pt modelId="{7D271B6D-DFA8-4EAC-A314-5B3A54018863}" type="pres">
      <dgm:prSet presAssocID="{A22D7FA1-B32F-4633-9FC8-0FBBB2EE7734}" presName="textRepeatNode" presStyleLbl="alignNode1" presStyleIdx="2" presStyleCnt="3">
        <dgm:presLayoutVars>
          <dgm:chMax val="0"/>
          <dgm:chPref val="0"/>
          <dgm:bulletEnabled val="1"/>
        </dgm:presLayoutVars>
      </dgm:prSet>
      <dgm:spPr/>
    </dgm:pt>
    <dgm:pt modelId="{71ED6D98-3A6F-4C94-972B-7F647A510583}" type="pres">
      <dgm:prSet presAssocID="{A22D7FA1-B32F-4633-9FC8-0FBBB2EE7734}" presName="textaccent3" presStyleCnt="0"/>
      <dgm:spPr/>
    </dgm:pt>
    <dgm:pt modelId="{A85E7383-CC39-4CB2-8AA3-B1FAE3D09A40}" type="pres">
      <dgm:prSet presAssocID="{A22D7FA1-B32F-4633-9FC8-0FBBB2EE7734}" presName="accentRepeatNode" presStyleLbl="solidAlignAcc1" presStyleIdx="4" presStyleCnt="6"/>
      <dgm:spPr/>
    </dgm:pt>
    <dgm:pt modelId="{4693FBB6-95EB-4DC6-8F65-BF497244E8E9}" type="pres">
      <dgm:prSet presAssocID="{58126A2F-9543-46C2-9E00-4F12B308DE29}" presName="image3" presStyleCnt="0"/>
      <dgm:spPr/>
    </dgm:pt>
    <dgm:pt modelId="{B64324F6-9932-42EB-AFB4-75E6D283C817}" type="pres">
      <dgm:prSet presAssocID="{58126A2F-9543-46C2-9E00-4F12B308DE29}" presName="imageRepeatNode" presStyleLbl="alignAcc1" presStyleIdx="2" presStyleCnt="3"/>
      <dgm:spPr/>
    </dgm:pt>
    <dgm:pt modelId="{015F9744-4D02-4B93-995B-BE599625C66D}" type="pres">
      <dgm:prSet presAssocID="{58126A2F-9543-46C2-9E00-4F12B308DE29}" presName="imageaccent3" presStyleCnt="0"/>
      <dgm:spPr/>
    </dgm:pt>
    <dgm:pt modelId="{E1F927A0-E373-4D3F-A6B1-29D8DBF3CA65}" type="pres">
      <dgm:prSet presAssocID="{58126A2F-9543-46C2-9E00-4F12B308DE29}" presName="accentRepeatNode" presStyleLbl="solidAlignAcc1" presStyleIdx="5" presStyleCnt="6"/>
      <dgm:spPr/>
    </dgm:pt>
  </dgm:ptLst>
  <dgm:cxnLst>
    <dgm:cxn modelId="{1CE8D617-D7F5-4A67-9230-2818F94E11D0}" type="presOf" srcId="{3CDE90A7-AF5B-4604-9F35-2E1E6F32948D}" destId="{10B880DE-48CE-4BB6-8EB7-7FF71C4CEE3C}" srcOrd="0" destOrd="0" presId="urn:microsoft.com/office/officeart/2008/layout/HexagonCluster"/>
    <dgm:cxn modelId="{08B7746F-F264-495C-81B4-4164DCEBA285}" type="presOf" srcId="{D741999F-56DD-4874-9354-7A7703A03F4A}" destId="{D3EDD06F-614B-4B99-9056-F560EE1775AE}" srcOrd="0" destOrd="0" presId="urn:microsoft.com/office/officeart/2008/layout/HexagonCluster"/>
    <dgm:cxn modelId="{BF9B2C75-117B-49C3-8A34-F17634475A40}" srcId="{088E231B-D5FB-472E-A840-4A879EB59F9E}" destId="{A22D7FA1-B32F-4633-9FC8-0FBBB2EE7734}" srcOrd="2" destOrd="0" parTransId="{01FD53C7-8F75-4F35-BD02-DA602690E6F0}" sibTransId="{58126A2F-9543-46C2-9E00-4F12B308DE29}"/>
    <dgm:cxn modelId="{21777FA7-AD8C-450E-B6C1-94B99C642095}" type="presOf" srcId="{088E231B-D5FB-472E-A840-4A879EB59F9E}" destId="{F4674029-BAC6-4EF1-9C4C-A27BE4203E59}" srcOrd="0" destOrd="0" presId="urn:microsoft.com/office/officeart/2008/layout/HexagonCluster"/>
    <dgm:cxn modelId="{6AAE39A9-0A56-42F8-8361-EE82F8A6E308}" srcId="{088E231B-D5FB-472E-A840-4A879EB59F9E}" destId="{91175D42-1983-4B99-8144-CDF40DA0BC23}" srcOrd="1" destOrd="0" parTransId="{0E144F12-BD16-4A2E-BB55-5AC36423F315}" sibTransId="{99143A31-783F-4EB8-B369-93DB6439E87B}"/>
    <dgm:cxn modelId="{B394E5D0-2A9F-48A2-BB1F-6A5FEAFD5CCE}" type="presOf" srcId="{A22D7FA1-B32F-4633-9FC8-0FBBB2EE7734}" destId="{7D271B6D-DFA8-4EAC-A314-5B3A54018863}" srcOrd="0" destOrd="0" presId="urn:microsoft.com/office/officeart/2008/layout/HexagonCluster"/>
    <dgm:cxn modelId="{44B32AD2-CC6E-4CD6-88CA-006BE92CA07B}" type="presOf" srcId="{91175D42-1983-4B99-8144-CDF40DA0BC23}" destId="{A1FCB75B-7048-498E-8EB3-92DCEAE996B9}" srcOrd="0" destOrd="0" presId="urn:microsoft.com/office/officeart/2008/layout/HexagonCluster"/>
    <dgm:cxn modelId="{4C4DA9D3-364E-4BCC-9F29-691F2F2D35A7}" type="presOf" srcId="{99143A31-783F-4EB8-B369-93DB6439E87B}" destId="{24921BB5-0BFE-4180-9F2C-00926E2ECD3B}" srcOrd="0" destOrd="0" presId="urn:microsoft.com/office/officeart/2008/layout/HexagonCluster"/>
    <dgm:cxn modelId="{9F86D1D4-3D63-4E7C-A3DB-362853AC4A62}" srcId="{088E231B-D5FB-472E-A840-4A879EB59F9E}" destId="{D741999F-56DD-4874-9354-7A7703A03F4A}" srcOrd="0" destOrd="0" parTransId="{AFAA0383-8664-41D7-9920-1184B517F50C}" sibTransId="{3CDE90A7-AF5B-4604-9F35-2E1E6F32948D}"/>
    <dgm:cxn modelId="{2CF7ECD8-2196-4362-BCA8-42BAF3B19B4C}" type="presOf" srcId="{58126A2F-9543-46C2-9E00-4F12B308DE29}" destId="{B64324F6-9932-42EB-AFB4-75E6D283C817}" srcOrd="0" destOrd="0" presId="urn:microsoft.com/office/officeart/2008/layout/HexagonCluster"/>
    <dgm:cxn modelId="{37209D5E-F0C7-4FB4-AB22-505D2B2E4F56}" type="presParOf" srcId="{F4674029-BAC6-4EF1-9C4C-A27BE4203E59}" destId="{DD204B5B-2058-4245-A6C0-C765B530D832}" srcOrd="0" destOrd="0" presId="urn:microsoft.com/office/officeart/2008/layout/HexagonCluster"/>
    <dgm:cxn modelId="{96CE0C69-774D-431F-9E5E-0859E3A9C09C}" type="presParOf" srcId="{DD204B5B-2058-4245-A6C0-C765B530D832}" destId="{D3EDD06F-614B-4B99-9056-F560EE1775AE}" srcOrd="0" destOrd="0" presId="urn:microsoft.com/office/officeart/2008/layout/HexagonCluster"/>
    <dgm:cxn modelId="{4877F4B9-BBD5-4738-8EC3-66FC1CFF6333}" type="presParOf" srcId="{F4674029-BAC6-4EF1-9C4C-A27BE4203E59}" destId="{A5EF7E74-C3DB-47CD-9A59-E76703574CAB}" srcOrd="1" destOrd="0" presId="urn:microsoft.com/office/officeart/2008/layout/HexagonCluster"/>
    <dgm:cxn modelId="{FA045158-BD22-4933-845E-5F265A09B507}" type="presParOf" srcId="{A5EF7E74-C3DB-47CD-9A59-E76703574CAB}" destId="{3EDCB64B-32DD-4232-9A52-1CD0D939A24B}" srcOrd="0" destOrd="0" presId="urn:microsoft.com/office/officeart/2008/layout/HexagonCluster"/>
    <dgm:cxn modelId="{9DFF7E2B-D45C-453C-BBE1-BC08A25D9C3D}" type="presParOf" srcId="{F4674029-BAC6-4EF1-9C4C-A27BE4203E59}" destId="{60A1A1CC-229A-4F3D-B78C-2A1CF19ADBD1}" srcOrd="2" destOrd="0" presId="urn:microsoft.com/office/officeart/2008/layout/HexagonCluster"/>
    <dgm:cxn modelId="{E79861B7-0A71-46B3-AB4D-18025A760612}" type="presParOf" srcId="{60A1A1CC-229A-4F3D-B78C-2A1CF19ADBD1}" destId="{10B880DE-48CE-4BB6-8EB7-7FF71C4CEE3C}" srcOrd="0" destOrd="0" presId="urn:microsoft.com/office/officeart/2008/layout/HexagonCluster"/>
    <dgm:cxn modelId="{0E3BF723-32B3-452B-898E-E5A92DEC2245}" type="presParOf" srcId="{F4674029-BAC6-4EF1-9C4C-A27BE4203E59}" destId="{2C660808-C425-4DAC-BCD5-1B6AE754D9CC}" srcOrd="3" destOrd="0" presId="urn:microsoft.com/office/officeart/2008/layout/HexagonCluster"/>
    <dgm:cxn modelId="{D546CFD9-EB3D-4192-ACD1-A1FD43154A99}" type="presParOf" srcId="{2C660808-C425-4DAC-BCD5-1B6AE754D9CC}" destId="{4CA4FBEC-FBE0-4C28-A15D-9FA6612AE368}" srcOrd="0" destOrd="0" presId="urn:microsoft.com/office/officeart/2008/layout/HexagonCluster"/>
    <dgm:cxn modelId="{786C2B23-BF6C-4495-B848-8ECD9A0660F9}" type="presParOf" srcId="{F4674029-BAC6-4EF1-9C4C-A27BE4203E59}" destId="{D5827FE3-E0DE-4D17-B893-27C6285EC09D}" srcOrd="4" destOrd="0" presId="urn:microsoft.com/office/officeart/2008/layout/HexagonCluster"/>
    <dgm:cxn modelId="{DCAB4B2A-1965-42BA-9DED-1FAA7CC1F06D}" type="presParOf" srcId="{D5827FE3-E0DE-4D17-B893-27C6285EC09D}" destId="{A1FCB75B-7048-498E-8EB3-92DCEAE996B9}" srcOrd="0" destOrd="0" presId="urn:microsoft.com/office/officeart/2008/layout/HexagonCluster"/>
    <dgm:cxn modelId="{0CF86A5F-0DBE-4AA7-BF8A-317B65B8A0AB}" type="presParOf" srcId="{F4674029-BAC6-4EF1-9C4C-A27BE4203E59}" destId="{76084117-8442-4E00-B18C-76736CE57B75}" srcOrd="5" destOrd="0" presId="urn:microsoft.com/office/officeart/2008/layout/HexagonCluster"/>
    <dgm:cxn modelId="{6B57DEF9-BD05-45AF-AAD8-82E77238162B}" type="presParOf" srcId="{76084117-8442-4E00-B18C-76736CE57B75}" destId="{D99CEBFF-88A2-46EA-ADFB-EC352571CBDF}" srcOrd="0" destOrd="0" presId="urn:microsoft.com/office/officeart/2008/layout/HexagonCluster"/>
    <dgm:cxn modelId="{5DF5D19D-D586-40EC-9213-0B07A7491BC5}" type="presParOf" srcId="{F4674029-BAC6-4EF1-9C4C-A27BE4203E59}" destId="{6B58F57D-D454-465E-AB91-E6A65A6DB384}" srcOrd="6" destOrd="0" presId="urn:microsoft.com/office/officeart/2008/layout/HexagonCluster"/>
    <dgm:cxn modelId="{FBB60365-DC4E-40DE-A184-7CF8B6083FF7}" type="presParOf" srcId="{6B58F57D-D454-465E-AB91-E6A65A6DB384}" destId="{24921BB5-0BFE-4180-9F2C-00926E2ECD3B}" srcOrd="0" destOrd="0" presId="urn:microsoft.com/office/officeart/2008/layout/HexagonCluster"/>
    <dgm:cxn modelId="{093FE38B-6A6E-4906-B746-7B57A967008F}" type="presParOf" srcId="{F4674029-BAC6-4EF1-9C4C-A27BE4203E59}" destId="{D9D57E2C-385C-4CD4-9485-4A1510211EC3}" srcOrd="7" destOrd="0" presId="urn:microsoft.com/office/officeart/2008/layout/HexagonCluster"/>
    <dgm:cxn modelId="{A51F3927-8F8E-4ACC-85FB-9449227784CD}" type="presParOf" srcId="{D9D57E2C-385C-4CD4-9485-4A1510211EC3}" destId="{911BBF75-D866-4164-8A10-9FCDD8081F23}" srcOrd="0" destOrd="0" presId="urn:microsoft.com/office/officeart/2008/layout/HexagonCluster"/>
    <dgm:cxn modelId="{159F40CD-9C22-4F99-B34C-CF7CA7B32F54}" type="presParOf" srcId="{F4674029-BAC6-4EF1-9C4C-A27BE4203E59}" destId="{E52D4BCC-190A-4CA3-8A4D-41125B25A160}" srcOrd="8" destOrd="0" presId="urn:microsoft.com/office/officeart/2008/layout/HexagonCluster"/>
    <dgm:cxn modelId="{EFADFE95-92D4-42CB-911E-BAD357A18E41}" type="presParOf" srcId="{E52D4BCC-190A-4CA3-8A4D-41125B25A160}" destId="{7D271B6D-DFA8-4EAC-A314-5B3A54018863}" srcOrd="0" destOrd="0" presId="urn:microsoft.com/office/officeart/2008/layout/HexagonCluster"/>
    <dgm:cxn modelId="{A4AEB574-5B90-426B-A997-ED7699CC0117}" type="presParOf" srcId="{F4674029-BAC6-4EF1-9C4C-A27BE4203E59}" destId="{71ED6D98-3A6F-4C94-972B-7F647A510583}" srcOrd="9" destOrd="0" presId="urn:microsoft.com/office/officeart/2008/layout/HexagonCluster"/>
    <dgm:cxn modelId="{9129DDAF-278F-4290-8829-2300168B099B}" type="presParOf" srcId="{71ED6D98-3A6F-4C94-972B-7F647A510583}" destId="{A85E7383-CC39-4CB2-8AA3-B1FAE3D09A40}" srcOrd="0" destOrd="0" presId="urn:microsoft.com/office/officeart/2008/layout/HexagonCluster"/>
    <dgm:cxn modelId="{8A98E7C2-601B-47EC-8236-B96B5B7B6F99}" type="presParOf" srcId="{F4674029-BAC6-4EF1-9C4C-A27BE4203E59}" destId="{4693FBB6-95EB-4DC6-8F65-BF497244E8E9}" srcOrd="10" destOrd="0" presId="urn:microsoft.com/office/officeart/2008/layout/HexagonCluster"/>
    <dgm:cxn modelId="{A6AF5EEA-1CD4-4EEF-8410-4C79B40DACE0}" type="presParOf" srcId="{4693FBB6-95EB-4DC6-8F65-BF497244E8E9}" destId="{B64324F6-9932-42EB-AFB4-75E6D283C817}" srcOrd="0" destOrd="0" presId="urn:microsoft.com/office/officeart/2008/layout/HexagonCluster"/>
    <dgm:cxn modelId="{270B53AF-62EE-4B19-AFF8-0A7A2758675B}" type="presParOf" srcId="{F4674029-BAC6-4EF1-9C4C-A27BE4203E59}" destId="{015F9744-4D02-4B93-995B-BE599625C66D}" srcOrd="11" destOrd="0" presId="urn:microsoft.com/office/officeart/2008/layout/HexagonCluster"/>
    <dgm:cxn modelId="{14B3BD61-5697-4228-94A8-46CEFE66F97A}" type="presParOf" srcId="{015F9744-4D02-4B93-995B-BE599625C66D}" destId="{E1F927A0-E373-4D3F-A6B1-29D8DBF3CA65}"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52FA7C-7C3B-496D-8827-D7960C720DD7}"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kumimoji="1" lang="ja-JP" altLang="en-US"/>
        </a:p>
      </dgm:t>
    </dgm:pt>
    <dgm:pt modelId="{DAF3695E-C3FF-4F40-8FBF-5FD5F67125C4}">
      <dgm:prSet phldrT="[テキスト]" phldr="1"/>
      <dgm:spPr/>
      <dgm:t>
        <a:bodyPr/>
        <a:lstStyle/>
        <a:p>
          <a:endParaRPr kumimoji="1" lang="ja-JP" altLang="en-US" dirty="0"/>
        </a:p>
      </dgm:t>
    </dgm:pt>
    <dgm:pt modelId="{9F6309EE-CCEE-4D54-96F3-0E96F330A6EE}" type="sibTrans" cxnId="{68D72B88-C714-4E8F-B50F-BC02D8B46A08}">
      <dgm:prSet/>
      <dgm:spPr/>
      <dgm:t>
        <a:bodyPr/>
        <a:lstStyle/>
        <a:p>
          <a:endParaRPr kumimoji="1" lang="ja-JP" altLang="en-US"/>
        </a:p>
      </dgm:t>
    </dgm:pt>
    <dgm:pt modelId="{D70C2E11-6938-4A53-AF04-7EBD0BA051D4}" type="parTrans" cxnId="{68D72B88-C714-4E8F-B50F-BC02D8B46A08}">
      <dgm:prSet/>
      <dgm:spPr/>
      <dgm:t>
        <a:bodyPr/>
        <a:lstStyle/>
        <a:p>
          <a:endParaRPr kumimoji="1" lang="ja-JP" altLang="en-US"/>
        </a:p>
      </dgm:t>
    </dgm:pt>
    <dgm:pt modelId="{D189D8DC-6F0B-484F-8970-64550C00EB6D}">
      <dgm:prSet phldrT="[テキスト]" phldr="1" custT="1"/>
      <dgm:spPr/>
      <dgm:t>
        <a:bodyPr/>
        <a:lstStyle/>
        <a:p>
          <a:endParaRPr kumimoji="1" lang="ja-JP" altLang="en-US" sz="700" dirty="0"/>
        </a:p>
      </dgm:t>
    </dgm:pt>
    <dgm:pt modelId="{961B4A78-A7A3-460A-AB8B-CCAD1FCEA6A1}" type="sibTrans" cxnId="{C23FE273-AB54-4948-AA7C-BE115B4C43F1}">
      <dgm:prSet/>
      <dgm:spPr>
        <a:solidFill>
          <a:schemeClr val="accent3"/>
        </a:solidFill>
      </dgm:spPr>
      <dgm:t>
        <a:bodyPr/>
        <a:lstStyle/>
        <a:p>
          <a:endParaRPr kumimoji="1" lang="ja-JP" altLang="en-US"/>
        </a:p>
      </dgm:t>
    </dgm:pt>
    <dgm:pt modelId="{EE5B60F5-DC43-4D7D-AA57-C5E015CCA9CE}" type="parTrans" cxnId="{C23FE273-AB54-4948-AA7C-BE115B4C43F1}">
      <dgm:prSet/>
      <dgm:spPr/>
      <dgm:t>
        <a:bodyPr/>
        <a:lstStyle/>
        <a:p>
          <a:endParaRPr kumimoji="1" lang="ja-JP" altLang="en-US"/>
        </a:p>
      </dgm:t>
    </dgm:pt>
    <dgm:pt modelId="{84AFBBEB-4126-4917-A9F1-FD010A1F45DB}" type="pres">
      <dgm:prSet presAssocID="{7452FA7C-7C3B-496D-8827-D7960C720DD7}" presName="cycle" presStyleCnt="0">
        <dgm:presLayoutVars>
          <dgm:dir/>
          <dgm:resizeHandles val="exact"/>
        </dgm:presLayoutVars>
      </dgm:prSet>
      <dgm:spPr/>
    </dgm:pt>
    <dgm:pt modelId="{B67BA571-BF01-4768-B10C-E61EA63E9C40}" type="pres">
      <dgm:prSet presAssocID="{D189D8DC-6F0B-484F-8970-64550C00EB6D}" presName="dummy" presStyleCnt="0"/>
      <dgm:spPr/>
    </dgm:pt>
    <dgm:pt modelId="{9CAEFE51-631B-4E3F-BD11-C04FEC783011}" type="pres">
      <dgm:prSet presAssocID="{D189D8DC-6F0B-484F-8970-64550C00EB6D}" presName="node" presStyleLbl="revTx" presStyleIdx="0" presStyleCnt="2" custScaleY="37842">
        <dgm:presLayoutVars>
          <dgm:bulletEnabled val="1"/>
        </dgm:presLayoutVars>
      </dgm:prSet>
      <dgm:spPr/>
    </dgm:pt>
    <dgm:pt modelId="{8293BF95-D922-4E09-9A8F-7CF66D233963}" type="pres">
      <dgm:prSet presAssocID="{961B4A78-A7A3-460A-AB8B-CCAD1FCEA6A1}" presName="sibTrans" presStyleLbl="node1" presStyleIdx="0" presStyleCnt="2" custAng="2925865" custScaleX="67873" custScaleY="60197" custLinFactNeighborX="-9232" custLinFactNeighborY="12051"/>
      <dgm:spPr/>
    </dgm:pt>
    <dgm:pt modelId="{58C32493-3B3E-41FB-832E-2D756AB1DFB2}" type="pres">
      <dgm:prSet presAssocID="{DAF3695E-C3FF-4F40-8FBF-5FD5F67125C4}" presName="dummy" presStyleCnt="0"/>
      <dgm:spPr/>
    </dgm:pt>
    <dgm:pt modelId="{9FB7DE67-DF3B-480B-B08E-F37D2712BE52}" type="pres">
      <dgm:prSet presAssocID="{DAF3695E-C3FF-4F40-8FBF-5FD5F67125C4}" presName="node" presStyleLbl="revTx" presStyleIdx="1" presStyleCnt="2" custFlipVert="1" custScaleY="13548">
        <dgm:presLayoutVars>
          <dgm:bulletEnabled val="1"/>
        </dgm:presLayoutVars>
      </dgm:prSet>
      <dgm:spPr/>
    </dgm:pt>
    <dgm:pt modelId="{79B66F8B-6291-4CC7-868C-D74CB805D078}" type="pres">
      <dgm:prSet presAssocID="{9F6309EE-CCEE-4D54-96F3-0E96F330A6EE}" presName="sibTrans" presStyleLbl="node1" presStyleIdx="1" presStyleCnt="2" custAng="2985873" custScaleX="66433" custScaleY="60539" custLinFactNeighborX="17189" custLinFactNeighborY="-16188"/>
      <dgm:spPr/>
    </dgm:pt>
  </dgm:ptLst>
  <dgm:cxnLst>
    <dgm:cxn modelId="{99BC470C-2B1F-4CE3-91A1-7116BF52C716}" type="presOf" srcId="{961B4A78-A7A3-460A-AB8B-CCAD1FCEA6A1}" destId="{8293BF95-D922-4E09-9A8F-7CF66D233963}" srcOrd="0" destOrd="0" presId="urn:microsoft.com/office/officeart/2005/8/layout/cycle1"/>
    <dgm:cxn modelId="{A13B4A15-F040-4ECD-92AE-F5505E897268}" type="presOf" srcId="{D189D8DC-6F0B-484F-8970-64550C00EB6D}" destId="{9CAEFE51-631B-4E3F-BD11-C04FEC783011}" srcOrd="0" destOrd="0" presId="urn:microsoft.com/office/officeart/2005/8/layout/cycle1"/>
    <dgm:cxn modelId="{F85B2F25-3A02-431B-8472-AB609B4FB09E}" type="presOf" srcId="{7452FA7C-7C3B-496D-8827-D7960C720DD7}" destId="{84AFBBEB-4126-4917-A9F1-FD010A1F45DB}" srcOrd="0" destOrd="0" presId="urn:microsoft.com/office/officeart/2005/8/layout/cycle1"/>
    <dgm:cxn modelId="{C405BC6D-36D0-48E1-A67E-E71B5BDD1DC4}" type="presOf" srcId="{9F6309EE-CCEE-4D54-96F3-0E96F330A6EE}" destId="{79B66F8B-6291-4CC7-868C-D74CB805D078}" srcOrd="0" destOrd="0" presId="urn:microsoft.com/office/officeart/2005/8/layout/cycle1"/>
    <dgm:cxn modelId="{C23FE273-AB54-4948-AA7C-BE115B4C43F1}" srcId="{7452FA7C-7C3B-496D-8827-D7960C720DD7}" destId="{D189D8DC-6F0B-484F-8970-64550C00EB6D}" srcOrd="0" destOrd="0" parTransId="{EE5B60F5-DC43-4D7D-AA57-C5E015CCA9CE}" sibTransId="{961B4A78-A7A3-460A-AB8B-CCAD1FCEA6A1}"/>
    <dgm:cxn modelId="{DBCB1978-A78A-4AFD-8701-EDA241510230}" type="presOf" srcId="{DAF3695E-C3FF-4F40-8FBF-5FD5F67125C4}" destId="{9FB7DE67-DF3B-480B-B08E-F37D2712BE52}" srcOrd="0" destOrd="0" presId="urn:microsoft.com/office/officeart/2005/8/layout/cycle1"/>
    <dgm:cxn modelId="{68D72B88-C714-4E8F-B50F-BC02D8B46A08}" srcId="{7452FA7C-7C3B-496D-8827-D7960C720DD7}" destId="{DAF3695E-C3FF-4F40-8FBF-5FD5F67125C4}" srcOrd="1" destOrd="0" parTransId="{D70C2E11-6938-4A53-AF04-7EBD0BA051D4}" sibTransId="{9F6309EE-CCEE-4D54-96F3-0E96F330A6EE}"/>
    <dgm:cxn modelId="{B3315724-642E-404E-BFE8-72D9D054D171}" type="presParOf" srcId="{84AFBBEB-4126-4917-A9F1-FD010A1F45DB}" destId="{B67BA571-BF01-4768-B10C-E61EA63E9C40}" srcOrd="0" destOrd="0" presId="urn:microsoft.com/office/officeart/2005/8/layout/cycle1"/>
    <dgm:cxn modelId="{C76C6BFE-04FE-47E8-82FC-6D409CC24B18}" type="presParOf" srcId="{84AFBBEB-4126-4917-A9F1-FD010A1F45DB}" destId="{9CAEFE51-631B-4E3F-BD11-C04FEC783011}" srcOrd="1" destOrd="0" presId="urn:microsoft.com/office/officeart/2005/8/layout/cycle1"/>
    <dgm:cxn modelId="{C69558CD-9735-4806-BD1F-0D307EC2DDF7}" type="presParOf" srcId="{84AFBBEB-4126-4917-A9F1-FD010A1F45DB}" destId="{8293BF95-D922-4E09-9A8F-7CF66D233963}" srcOrd="2" destOrd="0" presId="urn:microsoft.com/office/officeart/2005/8/layout/cycle1"/>
    <dgm:cxn modelId="{85771525-272F-4B12-8125-29BBDCC1546E}" type="presParOf" srcId="{84AFBBEB-4126-4917-A9F1-FD010A1F45DB}" destId="{58C32493-3B3E-41FB-832E-2D756AB1DFB2}" srcOrd="3" destOrd="0" presId="urn:microsoft.com/office/officeart/2005/8/layout/cycle1"/>
    <dgm:cxn modelId="{D535719B-5C27-49C1-B354-AAEC5814A9DE}" type="presParOf" srcId="{84AFBBEB-4126-4917-A9F1-FD010A1F45DB}" destId="{9FB7DE67-DF3B-480B-B08E-F37D2712BE52}" srcOrd="4" destOrd="0" presId="urn:microsoft.com/office/officeart/2005/8/layout/cycle1"/>
    <dgm:cxn modelId="{837467B1-3D80-4DA2-813B-CE2447A49E8A}" type="presParOf" srcId="{84AFBBEB-4126-4917-A9F1-FD010A1F45DB}" destId="{79B66F8B-6291-4CC7-868C-D74CB805D078}" srcOrd="5" destOrd="0" presId="urn:microsoft.com/office/officeart/2005/8/layout/cycle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8E231B-D5FB-472E-A840-4A879EB59F9E}"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kumimoji="1" lang="ja-JP" altLang="en-US"/>
        </a:p>
      </dgm:t>
    </dgm:pt>
    <dgm:pt modelId="{D741999F-56DD-4874-9354-7A7703A03F4A}">
      <dgm:prSet phldrT="[テキスト]" phldr="1">
        <dgm:style>
          <a:lnRef idx="1">
            <a:schemeClr val="accent3"/>
          </a:lnRef>
          <a:fillRef idx="2">
            <a:schemeClr val="accent3"/>
          </a:fillRef>
          <a:effectRef idx="1">
            <a:schemeClr val="accent3"/>
          </a:effectRef>
          <a:fontRef idx="minor">
            <a:schemeClr val="dk1"/>
          </a:fontRef>
        </dgm:style>
      </dgm:prSet>
      <dgm:spPr/>
      <dgm:t>
        <a:bodyPr/>
        <a:lstStyle/>
        <a:p>
          <a:endParaRPr kumimoji="1" lang="ja-JP" altLang="en-US" dirty="0"/>
        </a:p>
      </dgm:t>
    </dgm:pt>
    <dgm:pt modelId="{AFAA0383-8664-41D7-9920-1184B517F50C}" type="parTrans" cxnId="{9F86D1D4-3D63-4E7C-A3DB-362853AC4A62}">
      <dgm:prSet/>
      <dgm:spPr/>
      <dgm:t>
        <a:bodyPr/>
        <a:lstStyle/>
        <a:p>
          <a:endParaRPr kumimoji="1" lang="ja-JP" altLang="en-US"/>
        </a:p>
      </dgm:t>
    </dgm:pt>
    <dgm:pt modelId="{3CDE90A7-AF5B-4604-9F35-2E1E6F32948D}" type="sibTrans" cxnId="{9F86D1D4-3D63-4E7C-A3DB-362853AC4A62}">
      <dgm:prSet>
        <dgm:style>
          <a:lnRef idx="1">
            <a:schemeClr val="accent2"/>
          </a:lnRef>
          <a:fillRef idx="2">
            <a:schemeClr val="accent2"/>
          </a:fillRef>
          <a:effectRef idx="1">
            <a:schemeClr val="accent2"/>
          </a:effectRef>
          <a:fontRef idx="minor">
            <a:schemeClr val="dk1"/>
          </a:fontRef>
        </dgm:style>
      </dgm:prSet>
      <dgm:spPr/>
      <dgm:t>
        <a:bodyPr/>
        <a:lstStyle/>
        <a:p>
          <a:endParaRPr kumimoji="1" lang="ja-JP" altLang="en-US"/>
        </a:p>
      </dgm:t>
    </dgm:pt>
    <dgm:pt modelId="{91175D42-1983-4B99-8144-CDF40DA0BC23}">
      <dgm:prSet phldrT="[テキスト]" phldr="1"/>
      <dgm:spPr>
        <a:solidFill>
          <a:schemeClr val="bg1">
            <a:lumMod val="25000"/>
          </a:schemeClr>
        </a:solidFill>
      </dgm:spPr>
      <dgm:t>
        <a:bodyPr/>
        <a:lstStyle/>
        <a:p>
          <a:endParaRPr kumimoji="1" lang="ja-JP" altLang="en-US" dirty="0"/>
        </a:p>
      </dgm:t>
    </dgm:pt>
    <dgm:pt modelId="{0E144F12-BD16-4A2E-BB55-5AC36423F315}" type="parTrans" cxnId="{6AAE39A9-0A56-42F8-8361-EE82F8A6E308}">
      <dgm:prSet/>
      <dgm:spPr/>
      <dgm:t>
        <a:bodyPr/>
        <a:lstStyle/>
        <a:p>
          <a:endParaRPr kumimoji="1" lang="ja-JP" altLang="en-US"/>
        </a:p>
      </dgm:t>
    </dgm:pt>
    <dgm:pt modelId="{99143A31-783F-4EB8-B369-93DB6439E87B}" type="sibTrans" cxnId="{6AAE39A9-0A56-42F8-8361-EE82F8A6E308}">
      <dgm:prSet/>
      <dgm:spPr/>
      <dgm:t>
        <a:bodyPr/>
        <a:lstStyle/>
        <a:p>
          <a:endParaRPr kumimoji="1" lang="ja-JP" altLang="en-US"/>
        </a:p>
      </dgm:t>
    </dgm:pt>
    <dgm:pt modelId="{A22D7FA1-B32F-4633-9FC8-0FBBB2EE7734}">
      <dgm:prSet phldrT="[テキスト]" phldr="1"/>
      <dgm:spPr/>
      <dgm:t>
        <a:bodyPr/>
        <a:lstStyle/>
        <a:p>
          <a:endParaRPr kumimoji="1" lang="ja-JP" altLang="en-US" dirty="0"/>
        </a:p>
      </dgm:t>
    </dgm:pt>
    <dgm:pt modelId="{01FD53C7-8F75-4F35-BD02-DA602690E6F0}" type="parTrans" cxnId="{BF9B2C75-117B-49C3-8A34-F17634475A40}">
      <dgm:prSet/>
      <dgm:spPr/>
      <dgm:t>
        <a:bodyPr/>
        <a:lstStyle/>
        <a:p>
          <a:endParaRPr kumimoji="1" lang="ja-JP" altLang="en-US"/>
        </a:p>
      </dgm:t>
    </dgm:pt>
    <dgm:pt modelId="{58126A2F-9543-46C2-9E00-4F12B308DE29}" type="sibTrans" cxnId="{BF9B2C75-117B-49C3-8A34-F17634475A40}">
      <dgm:prSet>
        <dgm:style>
          <a:lnRef idx="1">
            <a:schemeClr val="accent2"/>
          </a:lnRef>
          <a:fillRef idx="2">
            <a:schemeClr val="accent2"/>
          </a:fillRef>
          <a:effectRef idx="1">
            <a:schemeClr val="accent2"/>
          </a:effectRef>
          <a:fontRef idx="minor">
            <a:schemeClr val="dk1"/>
          </a:fontRef>
        </dgm:style>
      </dgm:prSet>
      <dgm:spPr/>
      <dgm:t>
        <a:bodyPr/>
        <a:lstStyle/>
        <a:p>
          <a:endParaRPr kumimoji="1" lang="ja-JP" altLang="en-US"/>
        </a:p>
      </dgm:t>
    </dgm:pt>
    <dgm:pt modelId="{F4674029-BAC6-4EF1-9C4C-A27BE4203E59}" type="pres">
      <dgm:prSet presAssocID="{088E231B-D5FB-472E-A840-4A879EB59F9E}" presName="Name0" presStyleCnt="0">
        <dgm:presLayoutVars>
          <dgm:chMax val="21"/>
          <dgm:chPref val="21"/>
        </dgm:presLayoutVars>
      </dgm:prSet>
      <dgm:spPr/>
    </dgm:pt>
    <dgm:pt modelId="{DD204B5B-2058-4245-A6C0-C765B530D832}" type="pres">
      <dgm:prSet presAssocID="{D741999F-56DD-4874-9354-7A7703A03F4A}" presName="text1" presStyleCnt="0"/>
      <dgm:spPr/>
    </dgm:pt>
    <dgm:pt modelId="{D3EDD06F-614B-4B99-9056-F560EE1775AE}" type="pres">
      <dgm:prSet presAssocID="{D741999F-56DD-4874-9354-7A7703A03F4A}" presName="textRepeatNode" presStyleLbl="alignNode1" presStyleIdx="0" presStyleCnt="3">
        <dgm:presLayoutVars>
          <dgm:chMax val="0"/>
          <dgm:chPref val="0"/>
          <dgm:bulletEnabled val="1"/>
        </dgm:presLayoutVars>
      </dgm:prSet>
      <dgm:spPr/>
    </dgm:pt>
    <dgm:pt modelId="{A5EF7E74-C3DB-47CD-9A59-E76703574CAB}" type="pres">
      <dgm:prSet presAssocID="{D741999F-56DD-4874-9354-7A7703A03F4A}" presName="textaccent1" presStyleCnt="0"/>
      <dgm:spPr/>
    </dgm:pt>
    <dgm:pt modelId="{3EDCB64B-32DD-4232-9A52-1CD0D939A24B}" type="pres">
      <dgm:prSet presAssocID="{D741999F-56DD-4874-9354-7A7703A03F4A}" presName="accentRepeatNode" presStyleLbl="solidAlignAcc1" presStyleIdx="0" presStyleCnt="6"/>
      <dgm:spPr/>
    </dgm:pt>
    <dgm:pt modelId="{60A1A1CC-229A-4F3D-B78C-2A1CF19ADBD1}" type="pres">
      <dgm:prSet presAssocID="{3CDE90A7-AF5B-4604-9F35-2E1E6F32948D}" presName="image1" presStyleCnt="0"/>
      <dgm:spPr/>
    </dgm:pt>
    <dgm:pt modelId="{10B880DE-48CE-4BB6-8EB7-7FF71C4CEE3C}" type="pres">
      <dgm:prSet presAssocID="{3CDE90A7-AF5B-4604-9F35-2E1E6F32948D}" presName="imageRepeatNode" presStyleLbl="alignAcc1" presStyleIdx="0" presStyleCnt="3"/>
      <dgm:spPr/>
    </dgm:pt>
    <dgm:pt modelId="{2C660808-C425-4DAC-BCD5-1B6AE754D9CC}" type="pres">
      <dgm:prSet presAssocID="{3CDE90A7-AF5B-4604-9F35-2E1E6F32948D}" presName="imageaccent1" presStyleCnt="0"/>
      <dgm:spPr/>
    </dgm:pt>
    <dgm:pt modelId="{4CA4FBEC-FBE0-4C28-A15D-9FA6612AE368}" type="pres">
      <dgm:prSet presAssocID="{3CDE90A7-AF5B-4604-9F35-2E1E6F32948D}" presName="accentRepeatNode" presStyleLbl="solidAlignAcc1" presStyleIdx="1" presStyleCnt="6"/>
      <dgm:spPr/>
    </dgm:pt>
    <dgm:pt modelId="{D5827FE3-E0DE-4D17-B893-27C6285EC09D}" type="pres">
      <dgm:prSet presAssocID="{91175D42-1983-4B99-8144-CDF40DA0BC23}" presName="text2" presStyleCnt="0"/>
      <dgm:spPr/>
    </dgm:pt>
    <dgm:pt modelId="{A1FCB75B-7048-498E-8EB3-92DCEAE996B9}" type="pres">
      <dgm:prSet presAssocID="{91175D42-1983-4B99-8144-CDF40DA0BC23}" presName="textRepeatNode" presStyleLbl="alignNode1" presStyleIdx="1" presStyleCnt="3">
        <dgm:presLayoutVars>
          <dgm:chMax val="0"/>
          <dgm:chPref val="0"/>
          <dgm:bulletEnabled val="1"/>
        </dgm:presLayoutVars>
      </dgm:prSet>
      <dgm:spPr/>
    </dgm:pt>
    <dgm:pt modelId="{76084117-8442-4E00-B18C-76736CE57B75}" type="pres">
      <dgm:prSet presAssocID="{91175D42-1983-4B99-8144-CDF40DA0BC23}" presName="textaccent2" presStyleCnt="0"/>
      <dgm:spPr/>
    </dgm:pt>
    <dgm:pt modelId="{D99CEBFF-88A2-46EA-ADFB-EC352571CBDF}" type="pres">
      <dgm:prSet presAssocID="{91175D42-1983-4B99-8144-CDF40DA0BC23}" presName="accentRepeatNode" presStyleLbl="solidAlignAcc1" presStyleIdx="2" presStyleCnt="6"/>
      <dgm:spPr/>
    </dgm:pt>
    <dgm:pt modelId="{6B58F57D-D454-465E-AB91-E6A65A6DB384}" type="pres">
      <dgm:prSet presAssocID="{99143A31-783F-4EB8-B369-93DB6439E87B}" presName="image2" presStyleCnt="0"/>
      <dgm:spPr/>
    </dgm:pt>
    <dgm:pt modelId="{24921BB5-0BFE-4180-9F2C-00926E2ECD3B}" type="pres">
      <dgm:prSet presAssocID="{99143A31-783F-4EB8-B369-93DB6439E87B}" presName="imageRepeatNode" presStyleLbl="alignAcc1" presStyleIdx="1" presStyleCnt="3"/>
      <dgm:spPr/>
    </dgm:pt>
    <dgm:pt modelId="{D9D57E2C-385C-4CD4-9485-4A1510211EC3}" type="pres">
      <dgm:prSet presAssocID="{99143A31-783F-4EB8-B369-93DB6439E87B}" presName="imageaccent2" presStyleCnt="0"/>
      <dgm:spPr/>
    </dgm:pt>
    <dgm:pt modelId="{911BBF75-D866-4164-8A10-9FCDD8081F23}" type="pres">
      <dgm:prSet presAssocID="{99143A31-783F-4EB8-B369-93DB6439E87B}" presName="accentRepeatNode" presStyleLbl="solidAlignAcc1" presStyleIdx="3" presStyleCnt="6"/>
      <dgm:spPr/>
    </dgm:pt>
    <dgm:pt modelId="{E52D4BCC-190A-4CA3-8A4D-41125B25A160}" type="pres">
      <dgm:prSet presAssocID="{A22D7FA1-B32F-4633-9FC8-0FBBB2EE7734}" presName="text3" presStyleCnt="0"/>
      <dgm:spPr/>
    </dgm:pt>
    <dgm:pt modelId="{7D271B6D-DFA8-4EAC-A314-5B3A54018863}" type="pres">
      <dgm:prSet presAssocID="{A22D7FA1-B32F-4633-9FC8-0FBBB2EE7734}" presName="textRepeatNode" presStyleLbl="alignNode1" presStyleIdx="2" presStyleCnt="3">
        <dgm:presLayoutVars>
          <dgm:chMax val="0"/>
          <dgm:chPref val="0"/>
          <dgm:bulletEnabled val="1"/>
        </dgm:presLayoutVars>
      </dgm:prSet>
      <dgm:spPr/>
    </dgm:pt>
    <dgm:pt modelId="{71ED6D98-3A6F-4C94-972B-7F647A510583}" type="pres">
      <dgm:prSet presAssocID="{A22D7FA1-B32F-4633-9FC8-0FBBB2EE7734}" presName="textaccent3" presStyleCnt="0"/>
      <dgm:spPr/>
    </dgm:pt>
    <dgm:pt modelId="{A85E7383-CC39-4CB2-8AA3-B1FAE3D09A40}" type="pres">
      <dgm:prSet presAssocID="{A22D7FA1-B32F-4633-9FC8-0FBBB2EE7734}" presName="accentRepeatNode" presStyleLbl="solidAlignAcc1" presStyleIdx="4" presStyleCnt="6"/>
      <dgm:spPr/>
    </dgm:pt>
    <dgm:pt modelId="{4693FBB6-95EB-4DC6-8F65-BF497244E8E9}" type="pres">
      <dgm:prSet presAssocID="{58126A2F-9543-46C2-9E00-4F12B308DE29}" presName="image3" presStyleCnt="0"/>
      <dgm:spPr/>
    </dgm:pt>
    <dgm:pt modelId="{B64324F6-9932-42EB-AFB4-75E6D283C817}" type="pres">
      <dgm:prSet presAssocID="{58126A2F-9543-46C2-9E00-4F12B308DE29}" presName="imageRepeatNode" presStyleLbl="alignAcc1" presStyleIdx="2" presStyleCnt="3"/>
      <dgm:spPr/>
    </dgm:pt>
    <dgm:pt modelId="{015F9744-4D02-4B93-995B-BE599625C66D}" type="pres">
      <dgm:prSet presAssocID="{58126A2F-9543-46C2-9E00-4F12B308DE29}" presName="imageaccent3" presStyleCnt="0"/>
      <dgm:spPr/>
    </dgm:pt>
    <dgm:pt modelId="{E1F927A0-E373-4D3F-A6B1-29D8DBF3CA65}" type="pres">
      <dgm:prSet presAssocID="{58126A2F-9543-46C2-9E00-4F12B308DE29}" presName="accentRepeatNode" presStyleLbl="solidAlignAcc1" presStyleIdx="5" presStyleCnt="6"/>
      <dgm:spPr/>
    </dgm:pt>
  </dgm:ptLst>
  <dgm:cxnLst>
    <dgm:cxn modelId="{1CE8D617-D7F5-4A67-9230-2818F94E11D0}" type="presOf" srcId="{3CDE90A7-AF5B-4604-9F35-2E1E6F32948D}" destId="{10B880DE-48CE-4BB6-8EB7-7FF71C4CEE3C}" srcOrd="0" destOrd="0" presId="urn:microsoft.com/office/officeart/2008/layout/HexagonCluster"/>
    <dgm:cxn modelId="{08B7746F-F264-495C-81B4-4164DCEBA285}" type="presOf" srcId="{D741999F-56DD-4874-9354-7A7703A03F4A}" destId="{D3EDD06F-614B-4B99-9056-F560EE1775AE}" srcOrd="0" destOrd="0" presId="urn:microsoft.com/office/officeart/2008/layout/HexagonCluster"/>
    <dgm:cxn modelId="{BF9B2C75-117B-49C3-8A34-F17634475A40}" srcId="{088E231B-D5FB-472E-A840-4A879EB59F9E}" destId="{A22D7FA1-B32F-4633-9FC8-0FBBB2EE7734}" srcOrd="2" destOrd="0" parTransId="{01FD53C7-8F75-4F35-BD02-DA602690E6F0}" sibTransId="{58126A2F-9543-46C2-9E00-4F12B308DE29}"/>
    <dgm:cxn modelId="{21777FA7-AD8C-450E-B6C1-94B99C642095}" type="presOf" srcId="{088E231B-D5FB-472E-A840-4A879EB59F9E}" destId="{F4674029-BAC6-4EF1-9C4C-A27BE4203E59}" srcOrd="0" destOrd="0" presId="urn:microsoft.com/office/officeart/2008/layout/HexagonCluster"/>
    <dgm:cxn modelId="{6AAE39A9-0A56-42F8-8361-EE82F8A6E308}" srcId="{088E231B-D5FB-472E-A840-4A879EB59F9E}" destId="{91175D42-1983-4B99-8144-CDF40DA0BC23}" srcOrd="1" destOrd="0" parTransId="{0E144F12-BD16-4A2E-BB55-5AC36423F315}" sibTransId="{99143A31-783F-4EB8-B369-93DB6439E87B}"/>
    <dgm:cxn modelId="{B394E5D0-2A9F-48A2-BB1F-6A5FEAFD5CCE}" type="presOf" srcId="{A22D7FA1-B32F-4633-9FC8-0FBBB2EE7734}" destId="{7D271B6D-DFA8-4EAC-A314-5B3A54018863}" srcOrd="0" destOrd="0" presId="urn:microsoft.com/office/officeart/2008/layout/HexagonCluster"/>
    <dgm:cxn modelId="{44B32AD2-CC6E-4CD6-88CA-006BE92CA07B}" type="presOf" srcId="{91175D42-1983-4B99-8144-CDF40DA0BC23}" destId="{A1FCB75B-7048-498E-8EB3-92DCEAE996B9}" srcOrd="0" destOrd="0" presId="urn:microsoft.com/office/officeart/2008/layout/HexagonCluster"/>
    <dgm:cxn modelId="{4C4DA9D3-364E-4BCC-9F29-691F2F2D35A7}" type="presOf" srcId="{99143A31-783F-4EB8-B369-93DB6439E87B}" destId="{24921BB5-0BFE-4180-9F2C-00926E2ECD3B}" srcOrd="0" destOrd="0" presId="urn:microsoft.com/office/officeart/2008/layout/HexagonCluster"/>
    <dgm:cxn modelId="{9F86D1D4-3D63-4E7C-A3DB-362853AC4A62}" srcId="{088E231B-D5FB-472E-A840-4A879EB59F9E}" destId="{D741999F-56DD-4874-9354-7A7703A03F4A}" srcOrd="0" destOrd="0" parTransId="{AFAA0383-8664-41D7-9920-1184B517F50C}" sibTransId="{3CDE90A7-AF5B-4604-9F35-2E1E6F32948D}"/>
    <dgm:cxn modelId="{2CF7ECD8-2196-4362-BCA8-42BAF3B19B4C}" type="presOf" srcId="{58126A2F-9543-46C2-9E00-4F12B308DE29}" destId="{B64324F6-9932-42EB-AFB4-75E6D283C817}" srcOrd="0" destOrd="0" presId="urn:microsoft.com/office/officeart/2008/layout/HexagonCluster"/>
    <dgm:cxn modelId="{37209D5E-F0C7-4FB4-AB22-505D2B2E4F56}" type="presParOf" srcId="{F4674029-BAC6-4EF1-9C4C-A27BE4203E59}" destId="{DD204B5B-2058-4245-A6C0-C765B530D832}" srcOrd="0" destOrd="0" presId="urn:microsoft.com/office/officeart/2008/layout/HexagonCluster"/>
    <dgm:cxn modelId="{96CE0C69-774D-431F-9E5E-0859E3A9C09C}" type="presParOf" srcId="{DD204B5B-2058-4245-A6C0-C765B530D832}" destId="{D3EDD06F-614B-4B99-9056-F560EE1775AE}" srcOrd="0" destOrd="0" presId="urn:microsoft.com/office/officeart/2008/layout/HexagonCluster"/>
    <dgm:cxn modelId="{4877F4B9-BBD5-4738-8EC3-66FC1CFF6333}" type="presParOf" srcId="{F4674029-BAC6-4EF1-9C4C-A27BE4203E59}" destId="{A5EF7E74-C3DB-47CD-9A59-E76703574CAB}" srcOrd="1" destOrd="0" presId="urn:microsoft.com/office/officeart/2008/layout/HexagonCluster"/>
    <dgm:cxn modelId="{FA045158-BD22-4933-845E-5F265A09B507}" type="presParOf" srcId="{A5EF7E74-C3DB-47CD-9A59-E76703574CAB}" destId="{3EDCB64B-32DD-4232-9A52-1CD0D939A24B}" srcOrd="0" destOrd="0" presId="urn:microsoft.com/office/officeart/2008/layout/HexagonCluster"/>
    <dgm:cxn modelId="{9DFF7E2B-D45C-453C-BBE1-BC08A25D9C3D}" type="presParOf" srcId="{F4674029-BAC6-4EF1-9C4C-A27BE4203E59}" destId="{60A1A1CC-229A-4F3D-B78C-2A1CF19ADBD1}" srcOrd="2" destOrd="0" presId="urn:microsoft.com/office/officeart/2008/layout/HexagonCluster"/>
    <dgm:cxn modelId="{E79861B7-0A71-46B3-AB4D-18025A760612}" type="presParOf" srcId="{60A1A1CC-229A-4F3D-B78C-2A1CF19ADBD1}" destId="{10B880DE-48CE-4BB6-8EB7-7FF71C4CEE3C}" srcOrd="0" destOrd="0" presId="urn:microsoft.com/office/officeart/2008/layout/HexagonCluster"/>
    <dgm:cxn modelId="{0E3BF723-32B3-452B-898E-E5A92DEC2245}" type="presParOf" srcId="{F4674029-BAC6-4EF1-9C4C-A27BE4203E59}" destId="{2C660808-C425-4DAC-BCD5-1B6AE754D9CC}" srcOrd="3" destOrd="0" presId="urn:microsoft.com/office/officeart/2008/layout/HexagonCluster"/>
    <dgm:cxn modelId="{D546CFD9-EB3D-4192-ACD1-A1FD43154A99}" type="presParOf" srcId="{2C660808-C425-4DAC-BCD5-1B6AE754D9CC}" destId="{4CA4FBEC-FBE0-4C28-A15D-9FA6612AE368}" srcOrd="0" destOrd="0" presId="urn:microsoft.com/office/officeart/2008/layout/HexagonCluster"/>
    <dgm:cxn modelId="{786C2B23-BF6C-4495-B848-8ECD9A0660F9}" type="presParOf" srcId="{F4674029-BAC6-4EF1-9C4C-A27BE4203E59}" destId="{D5827FE3-E0DE-4D17-B893-27C6285EC09D}" srcOrd="4" destOrd="0" presId="urn:microsoft.com/office/officeart/2008/layout/HexagonCluster"/>
    <dgm:cxn modelId="{DCAB4B2A-1965-42BA-9DED-1FAA7CC1F06D}" type="presParOf" srcId="{D5827FE3-E0DE-4D17-B893-27C6285EC09D}" destId="{A1FCB75B-7048-498E-8EB3-92DCEAE996B9}" srcOrd="0" destOrd="0" presId="urn:microsoft.com/office/officeart/2008/layout/HexagonCluster"/>
    <dgm:cxn modelId="{0CF86A5F-0DBE-4AA7-BF8A-317B65B8A0AB}" type="presParOf" srcId="{F4674029-BAC6-4EF1-9C4C-A27BE4203E59}" destId="{76084117-8442-4E00-B18C-76736CE57B75}" srcOrd="5" destOrd="0" presId="urn:microsoft.com/office/officeart/2008/layout/HexagonCluster"/>
    <dgm:cxn modelId="{6B57DEF9-BD05-45AF-AAD8-82E77238162B}" type="presParOf" srcId="{76084117-8442-4E00-B18C-76736CE57B75}" destId="{D99CEBFF-88A2-46EA-ADFB-EC352571CBDF}" srcOrd="0" destOrd="0" presId="urn:microsoft.com/office/officeart/2008/layout/HexagonCluster"/>
    <dgm:cxn modelId="{5DF5D19D-D586-40EC-9213-0B07A7491BC5}" type="presParOf" srcId="{F4674029-BAC6-4EF1-9C4C-A27BE4203E59}" destId="{6B58F57D-D454-465E-AB91-E6A65A6DB384}" srcOrd="6" destOrd="0" presId="urn:microsoft.com/office/officeart/2008/layout/HexagonCluster"/>
    <dgm:cxn modelId="{FBB60365-DC4E-40DE-A184-7CF8B6083FF7}" type="presParOf" srcId="{6B58F57D-D454-465E-AB91-E6A65A6DB384}" destId="{24921BB5-0BFE-4180-9F2C-00926E2ECD3B}" srcOrd="0" destOrd="0" presId="urn:microsoft.com/office/officeart/2008/layout/HexagonCluster"/>
    <dgm:cxn modelId="{093FE38B-6A6E-4906-B746-7B57A967008F}" type="presParOf" srcId="{F4674029-BAC6-4EF1-9C4C-A27BE4203E59}" destId="{D9D57E2C-385C-4CD4-9485-4A1510211EC3}" srcOrd="7" destOrd="0" presId="urn:microsoft.com/office/officeart/2008/layout/HexagonCluster"/>
    <dgm:cxn modelId="{A51F3927-8F8E-4ACC-85FB-9449227784CD}" type="presParOf" srcId="{D9D57E2C-385C-4CD4-9485-4A1510211EC3}" destId="{911BBF75-D866-4164-8A10-9FCDD8081F23}" srcOrd="0" destOrd="0" presId="urn:microsoft.com/office/officeart/2008/layout/HexagonCluster"/>
    <dgm:cxn modelId="{159F40CD-9C22-4F99-B34C-CF7CA7B32F54}" type="presParOf" srcId="{F4674029-BAC6-4EF1-9C4C-A27BE4203E59}" destId="{E52D4BCC-190A-4CA3-8A4D-41125B25A160}" srcOrd="8" destOrd="0" presId="urn:microsoft.com/office/officeart/2008/layout/HexagonCluster"/>
    <dgm:cxn modelId="{EFADFE95-92D4-42CB-911E-BAD357A18E41}" type="presParOf" srcId="{E52D4BCC-190A-4CA3-8A4D-41125B25A160}" destId="{7D271B6D-DFA8-4EAC-A314-5B3A54018863}" srcOrd="0" destOrd="0" presId="urn:microsoft.com/office/officeart/2008/layout/HexagonCluster"/>
    <dgm:cxn modelId="{A4AEB574-5B90-426B-A997-ED7699CC0117}" type="presParOf" srcId="{F4674029-BAC6-4EF1-9C4C-A27BE4203E59}" destId="{71ED6D98-3A6F-4C94-972B-7F647A510583}" srcOrd="9" destOrd="0" presId="urn:microsoft.com/office/officeart/2008/layout/HexagonCluster"/>
    <dgm:cxn modelId="{9129DDAF-278F-4290-8829-2300168B099B}" type="presParOf" srcId="{71ED6D98-3A6F-4C94-972B-7F647A510583}" destId="{A85E7383-CC39-4CB2-8AA3-B1FAE3D09A40}" srcOrd="0" destOrd="0" presId="urn:microsoft.com/office/officeart/2008/layout/HexagonCluster"/>
    <dgm:cxn modelId="{8A98E7C2-601B-47EC-8236-B96B5B7B6F99}" type="presParOf" srcId="{F4674029-BAC6-4EF1-9C4C-A27BE4203E59}" destId="{4693FBB6-95EB-4DC6-8F65-BF497244E8E9}" srcOrd="10" destOrd="0" presId="urn:microsoft.com/office/officeart/2008/layout/HexagonCluster"/>
    <dgm:cxn modelId="{A6AF5EEA-1CD4-4EEF-8410-4C79B40DACE0}" type="presParOf" srcId="{4693FBB6-95EB-4DC6-8F65-BF497244E8E9}" destId="{B64324F6-9932-42EB-AFB4-75E6D283C817}" srcOrd="0" destOrd="0" presId="urn:microsoft.com/office/officeart/2008/layout/HexagonCluster"/>
    <dgm:cxn modelId="{270B53AF-62EE-4B19-AFF8-0A7A2758675B}" type="presParOf" srcId="{F4674029-BAC6-4EF1-9C4C-A27BE4203E59}" destId="{015F9744-4D02-4B93-995B-BE599625C66D}" srcOrd="11" destOrd="0" presId="urn:microsoft.com/office/officeart/2008/layout/HexagonCluster"/>
    <dgm:cxn modelId="{14B3BD61-5697-4228-94A8-46CEFE66F97A}" type="presParOf" srcId="{015F9744-4D02-4B93-995B-BE599625C66D}" destId="{E1F927A0-E373-4D3F-A6B1-29D8DBF3CA65}"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452FA7C-7C3B-496D-8827-D7960C720DD7}"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kumimoji="1" lang="ja-JP" altLang="en-US"/>
        </a:p>
      </dgm:t>
    </dgm:pt>
    <dgm:pt modelId="{DAF3695E-C3FF-4F40-8FBF-5FD5F67125C4}">
      <dgm:prSet phldrT="[テキスト]" phldr="1"/>
      <dgm:spPr/>
      <dgm:t>
        <a:bodyPr/>
        <a:lstStyle/>
        <a:p>
          <a:endParaRPr kumimoji="1" lang="ja-JP" altLang="en-US" dirty="0"/>
        </a:p>
      </dgm:t>
    </dgm:pt>
    <dgm:pt modelId="{9F6309EE-CCEE-4D54-96F3-0E96F330A6EE}" type="sibTrans" cxnId="{68D72B88-C714-4E8F-B50F-BC02D8B46A08}">
      <dgm:prSet/>
      <dgm:spPr/>
      <dgm:t>
        <a:bodyPr/>
        <a:lstStyle/>
        <a:p>
          <a:endParaRPr kumimoji="1" lang="ja-JP" altLang="en-US"/>
        </a:p>
      </dgm:t>
    </dgm:pt>
    <dgm:pt modelId="{D70C2E11-6938-4A53-AF04-7EBD0BA051D4}" type="parTrans" cxnId="{68D72B88-C714-4E8F-B50F-BC02D8B46A08}">
      <dgm:prSet/>
      <dgm:spPr/>
      <dgm:t>
        <a:bodyPr/>
        <a:lstStyle/>
        <a:p>
          <a:endParaRPr kumimoji="1" lang="ja-JP" altLang="en-US"/>
        </a:p>
      </dgm:t>
    </dgm:pt>
    <dgm:pt modelId="{D189D8DC-6F0B-484F-8970-64550C00EB6D}">
      <dgm:prSet phldrT="[テキスト]" phldr="1" custT="1"/>
      <dgm:spPr/>
      <dgm:t>
        <a:bodyPr/>
        <a:lstStyle/>
        <a:p>
          <a:endParaRPr kumimoji="1" lang="ja-JP" altLang="en-US" sz="700" dirty="0"/>
        </a:p>
      </dgm:t>
    </dgm:pt>
    <dgm:pt modelId="{961B4A78-A7A3-460A-AB8B-CCAD1FCEA6A1}" type="sibTrans" cxnId="{C23FE273-AB54-4948-AA7C-BE115B4C43F1}">
      <dgm:prSet/>
      <dgm:spPr>
        <a:solidFill>
          <a:schemeClr val="accent3"/>
        </a:solidFill>
      </dgm:spPr>
      <dgm:t>
        <a:bodyPr/>
        <a:lstStyle/>
        <a:p>
          <a:endParaRPr kumimoji="1" lang="ja-JP" altLang="en-US"/>
        </a:p>
      </dgm:t>
    </dgm:pt>
    <dgm:pt modelId="{EE5B60F5-DC43-4D7D-AA57-C5E015CCA9CE}" type="parTrans" cxnId="{C23FE273-AB54-4948-AA7C-BE115B4C43F1}">
      <dgm:prSet/>
      <dgm:spPr/>
      <dgm:t>
        <a:bodyPr/>
        <a:lstStyle/>
        <a:p>
          <a:endParaRPr kumimoji="1" lang="ja-JP" altLang="en-US"/>
        </a:p>
      </dgm:t>
    </dgm:pt>
    <dgm:pt modelId="{84AFBBEB-4126-4917-A9F1-FD010A1F45DB}" type="pres">
      <dgm:prSet presAssocID="{7452FA7C-7C3B-496D-8827-D7960C720DD7}" presName="cycle" presStyleCnt="0">
        <dgm:presLayoutVars>
          <dgm:dir/>
          <dgm:resizeHandles val="exact"/>
        </dgm:presLayoutVars>
      </dgm:prSet>
      <dgm:spPr/>
    </dgm:pt>
    <dgm:pt modelId="{B67BA571-BF01-4768-B10C-E61EA63E9C40}" type="pres">
      <dgm:prSet presAssocID="{D189D8DC-6F0B-484F-8970-64550C00EB6D}" presName="dummy" presStyleCnt="0"/>
      <dgm:spPr/>
    </dgm:pt>
    <dgm:pt modelId="{9CAEFE51-631B-4E3F-BD11-C04FEC783011}" type="pres">
      <dgm:prSet presAssocID="{D189D8DC-6F0B-484F-8970-64550C00EB6D}" presName="node" presStyleLbl="revTx" presStyleIdx="0" presStyleCnt="2" custScaleY="37842">
        <dgm:presLayoutVars>
          <dgm:bulletEnabled val="1"/>
        </dgm:presLayoutVars>
      </dgm:prSet>
      <dgm:spPr/>
    </dgm:pt>
    <dgm:pt modelId="{8293BF95-D922-4E09-9A8F-7CF66D233963}" type="pres">
      <dgm:prSet presAssocID="{961B4A78-A7A3-460A-AB8B-CCAD1FCEA6A1}" presName="sibTrans" presStyleLbl="node1" presStyleIdx="0" presStyleCnt="2" custAng="2925865" custScaleX="67873" custScaleY="60197" custLinFactNeighborX="-9232" custLinFactNeighborY="12051"/>
      <dgm:spPr/>
    </dgm:pt>
    <dgm:pt modelId="{58C32493-3B3E-41FB-832E-2D756AB1DFB2}" type="pres">
      <dgm:prSet presAssocID="{DAF3695E-C3FF-4F40-8FBF-5FD5F67125C4}" presName="dummy" presStyleCnt="0"/>
      <dgm:spPr/>
    </dgm:pt>
    <dgm:pt modelId="{9FB7DE67-DF3B-480B-B08E-F37D2712BE52}" type="pres">
      <dgm:prSet presAssocID="{DAF3695E-C3FF-4F40-8FBF-5FD5F67125C4}" presName="node" presStyleLbl="revTx" presStyleIdx="1" presStyleCnt="2" custFlipVert="1" custScaleY="13548">
        <dgm:presLayoutVars>
          <dgm:bulletEnabled val="1"/>
        </dgm:presLayoutVars>
      </dgm:prSet>
      <dgm:spPr/>
    </dgm:pt>
    <dgm:pt modelId="{79B66F8B-6291-4CC7-868C-D74CB805D078}" type="pres">
      <dgm:prSet presAssocID="{9F6309EE-CCEE-4D54-96F3-0E96F330A6EE}" presName="sibTrans" presStyleLbl="node1" presStyleIdx="1" presStyleCnt="2" custAng="2985873" custScaleX="66433" custScaleY="60539" custLinFactNeighborX="17189" custLinFactNeighborY="-16188"/>
      <dgm:spPr/>
    </dgm:pt>
  </dgm:ptLst>
  <dgm:cxnLst>
    <dgm:cxn modelId="{99BC470C-2B1F-4CE3-91A1-7116BF52C716}" type="presOf" srcId="{961B4A78-A7A3-460A-AB8B-CCAD1FCEA6A1}" destId="{8293BF95-D922-4E09-9A8F-7CF66D233963}" srcOrd="0" destOrd="0" presId="urn:microsoft.com/office/officeart/2005/8/layout/cycle1"/>
    <dgm:cxn modelId="{A13B4A15-F040-4ECD-92AE-F5505E897268}" type="presOf" srcId="{D189D8DC-6F0B-484F-8970-64550C00EB6D}" destId="{9CAEFE51-631B-4E3F-BD11-C04FEC783011}" srcOrd="0" destOrd="0" presId="urn:microsoft.com/office/officeart/2005/8/layout/cycle1"/>
    <dgm:cxn modelId="{F85B2F25-3A02-431B-8472-AB609B4FB09E}" type="presOf" srcId="{7452FA7C-7C3B-496D-8827-D7960C720DD7}" destId="{84AFBBEB-4126-4917-A9F1-FD010A1F45DB}" srcOrd="0" destOrd="0" presId="urn:microsoft.com/office/officeart/2005/8/layout/cycle1"/>
    <dgm:cxn modelId="{C405BC6D-36D0-48E1-A67E-E71B5BDD1DC4}" type="presOf" srcId="{9F6309EE-CCEE-4D54-96F3-0E96F330A6EE}" destId="{79B66F8B-6291-4CC7-868C-D74CB805D078}" srcOrd="0" destOrd="0" presId="urn:microsoft.com/office/officeart/2005/8/layout/cycle1"/>
    <dgm:cxn modelId="{C23FE273-AB54-4948-AA7C-BE115B4C43F1}" srcId="{7452FA7C-7C3B-496D-8827-D7960C720DD7}" destId="{D189D8DC-6F0B-484F-8970-64550C00EB6D}" srcOrd="0" destOrd="0" parTransId="{EE5B60F5-DC43-4D7D-AA57-C5E015CCA9CE}" sibTransId="{961B4A78-A7A3-460A-AB8B-CCAD1FCEA6A1}"/>
    <dgm:cxn modelId="{DBCB1978-A78A-4AFD-8701-EDA241510230}" type="presOf" srcId="{DAF3695E-C3FF-4F40-8FBF-5FD5F67125C4}" destId="{9FB7DE67-DF3B-480B-B08E-F37D2712BE52}" srcOrd="0" destOrd="0" presId="urn:microsoft.com/office/officeart/2005/8/layout/cycle1"/>
    <dgm:cxn modelId="{68D72B88-C714-4E8F-B50F-BC02D8B46A08}" srcId="{7452FA7C-7C3B-496D-8827-D7960C720DD7}" destId="{DAF3695E-C3FF-4F40-8FBF-5FD5F67125C4}" srcOrd="1" destOrd="0" parTransId="{D70C2E11-6938-4A53-AF04-7EBD0BA051D4}" sibTransId="{9F6309EE-CCEE-4D54-96F3-0E96F330A6EE}"/>
    <dgm:cxn modelId="{B3315724-642E-404E-BFE8-72D9D054D171}" type="presParOf" srcId="{84AFBBEB-4126-4917-A9F1-FD010A1F45DB}" destId="{B67BA571-BF01-4768-B10C-E61EA63E9C40}" srcOrd="0" destOrd="0" presId="urn:microsoft.com/office/officeart/2005/8/layout/cycle1"/>
    <dgm:cxn modelId="{C76C6BFE-04FE-47E8-82FC-6D409CC24B18}" type="presParOf" srcId="{84AFBBEB-4126-4917-A9F1-FD010A1F45DB}" destId="{9CAEFE51-631B-4E3F-BD11-C04FEC783011}" srcOrd="1" destOrd="0" presId="urn:microsoft.com/office/officeart/2005/8/layout/cycle1"/>
    <dgm:cxn modelId="{C69558CD-9735-4806-BD1F-0D307EC2DDF7}" type="presParOf" srcId="{84AFBBEB-4126-4917-A9F1-FD010A1F45DB}" destId="{8293BF95-D922-4E09-9A8F-7CF66D233963}" srcOrd="2" destOrd="0" presId="urn:microsoft.com/office/officeart/2005/8/layout/cycle1"/>
    <dgm:cxn modelId="{85771525-272F-4B12-8125-29BBDCC1546E}" type="presParOf" srcId="{84AFBBEB-4126-4917-A9F1-FD010A1F45DB}" destId="{58C32493-3B3E-41FB-832E-2D756AB1DFB2}" srcOrd="3" destOrd="0" presId="urn:microsoft.com/office/officeart/2005/8/layout/cycle1"/>
    <dgm:cxn modelId="{D535719B-5C27-49C1-B354-AAEC5814A9DE}" type="presParOf" srcId="{84AFBBEB-4126-4917-A9F1-FD010A1F45DB}" destId="{9FB7DE67-DF3B-480B-B08E-F37D2712BE52}" srcOrd="4" destOrd="0" presId="urn:microsoft.com/office/officeart/2005/8/layout/cycle1"/>
    <dgm:cxn modelId="{837467B1-3D80-4DA2-813B-CE2447A49E8A}" type="presParOf" srcId="{84AFBBEB-4126-4917-A9F1-FD010A1F45DB}" destId="{79B66F8B-6291-4CC7-868C-D74CB805D078}" srcOrd="5"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DD06F-614B-4B99-9056-F560EE1775AE}">
      <dsp:nvSpPr>
        <dsp:cNvPr id="0" name=""/>
        <dsp:cNvSpPr/>
      </dsp:nvSpPr>
      <dsp:spPr>
        <a:xfrm>
          <a:off x="456835" y="895228"/>
          <a:ext cx="534433" cy="460774"/>
        </a:xfrm>
        <a:prstGeom prst="hexagon">
          <a:avLst>
            <a:gd name="adj" fmla="val 25000"/>
            <a:gd name="vf" fmla="val 11547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0" tIns="7620" rIns="0" bIns="762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dirty="0"/>
        </a:p>
      </dsp:txBody>
      <dsp:txXfrm>
        <a:off x="539769" y="966731"/>
        <a:ext cx="368565" cy="317768"/>
      </dsp:txXfrm>
    </dsp:sp>
    <dsp:sp modelId="{3EDCB64B-32DD-4232-9A52-1CD0D939A24B}">
      <dsp:nvSpPr>
        <dsp:cNvPr id="0" name=""/>
        <dsp:cNvSpPr/>
      </dsp:nvSpPr>
      <dsp:spPr>
        <a:xfrm>
          <a:off x="470719" y="1098651"/>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B880DE-48CE-4BB6-8EB7-7FF71C4CEE3C}">
      <dsp:nvSpPr>
        <dsp:cNvPr id="0" name=""/>
        <dsp:cNvSpPr/>
      </dsp:nvSpPr>
      <dsp:spPr>
        <a:xfrm>
          <a:off x="0" y="647737"/>
          <a:ext cx="534433" cy="460774"/>
        </a:xfrm>
        <a:prstGeom prst="hexagon">
          <a:avLst>
            <a:gd name="adj" fmla="val 25000"/>
            <a:gd name="vf" fmla="val 11547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sp>
    <dsp:sp modelId="{4CA4FBEC-FBE0-4C28-A15D-9FA6612AE368}">
      <dsp:nvSpPr>
        <dsp:cNvPr id="0" name=""/>
        <dsp:cNvSpPr/>
      </dsp:nvSpPr>
      <dsp:spPr>
        <a:xfrm>
          <a:off x="363833" y="1047643"/>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FCB75B-7048-498E-8EB3-92DCEAE996B9}">
      <dsp:nvSpPr>
        <dsp:cNvPr id="0" name=""/>
        <dsp:cNvSpPr/>
      </dsp:nvSpPr>
      <dsp:spPr>
        <a:xfrm>
          <a:off x="912150" y="642258"/>
          <a:ext cx="534433" cy="460774"/>
        </a:xfrm>
        <a:prstGeom prst="hexagon">
          <a:avLst>
            <a:gd name="adj" fmla="val 25000"/>
            <a:gd name="vf" fmla="val 115470"/>
          </a:avLst>
        </a:prstGeom>
        <a:solidFill>
          <a:schemeClr val="bg1">
            <a:lumMod val="25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620" rIns="0" bIns="762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dirty="0"/>
        </a:p>
      </dsp:txBody>
      <dsp:txXfrm>
        <a:off x="995084" y="713761"/>
        <a:ext cx="368565" cy="317768"/>
      </dsp:txXfrm>
    </dsp:sp>
    <dsp:sp modelId="{D99CEBFF-88A2-46EA-ADFB-EC352571CBDF}">
      <dsp:nvSpPr>
        <dsp:cNvPr id="0" name=""/>
        <dsp:cNvSpPr/>
      </dsp:nvSpPr>
      <dsp:spPr>
        <a:xfrm>
          <a:off x="1277504" y="1041678"/>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921BB5-0BFE-4180-9F2C-00926E2ECD3B}">
      <dsp:nvSpPr>
        <dsp:cNvPr id="0" name=""/>
        <dsp:cNvSpPr/>
      </dsp:nvSpPr>
      <dsp:spPr>
        <a:xfrm>
          <a:off x="1367464" y="895228"/>
          <a:ext cx="534433" cy="460774"/>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1BBF75-D866-4164-8A10-9FCDD8081F23}">
      <dsp:nvSpPr>
        <dsp:cNvPr id="0" name=""/>
        <dsp:cNvSpPr/>
      </dsp:nvSpPr>
      <dsp:spPr>
        <a:xfrm>
          <a:off x="1381348" y="1098651"/>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271B6D-DFA8-4EAC-A314-5B3A54018863}">
      <dsp:nvSpPr>
        <dsp:cNvPr id="0" name=""/>
        <dsp:cNvSpPr/>
      </dsp:nvSpPr>
      <dsp:spPr>
        <a:xfrm>
          <a:off x="456835" y="390384"/>
          <a:ext cx="534433" cy="46077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620" rIns="0" bIns="762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dirty="0"/>
        </a:p>
      </dsp:txBody>
      <dsp:txXfrm>
        <a:off x="539769" y="461887"/>
        <a:ext cx="368565" cy="317768"/>
      </dsp:txXfrm>
    </dsp:sp>
    <dsp:sp modelId="{A85E7383-CC39-4CB2-8AA3-B1FAE3D09A40}">
      <dsp:nvSpPr>
        <dsp:cNvPr id="0" name=""/>
        <dsp:cNvSpPr/>
      </dsp:nvSpPr>
      <dsp:spPr>
        <a:xfrm>
          <a:off x="819147" y="400367"/>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4324F6-9932-42EB-AFB4-75E6D283C817}">
      <dsp:nvSpPr>
        <dsp:cNvPr id="0" name=""/>
        <dsp:cNvSpPr/>
      </dsp:nvSpPr>
      <dsp:spPr>
        <a:xfrm>
          <a:off x="912150" y="138632"/>
          <a:ext cx="534433" cy="460774"/>
        </a:xfrm>
        <a:prstGeom prst="hexagon">
          <a:avLst>
            <a:gd name="adj" fmla="val 25000"/>
            <a:gd name="vf" fmla="val 11547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sp>
    <dsp:sp modelId="{E1F927A0-E373-4D3F-A6B1-29D8DBF3CA65}">
      <dsp:nvSpPr>
        <dsp:cNvPr id="0" name=""/>
        <dsp:cNvSpPr/>
      </dsp:nvSpPr>
      <dsp:spPr>
        <a:xfrm>
          <a:off x="927936" y="340959"/>
          <a:ext cx="62572" cy="5392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EFE51-631B-4E3F-BD11-C04FEC783011}">
      <dsp:nvSpPr>
        <dsp:cNvPr id="0" name=""/>
        <dsp:cNvSpPr/>
      </dsp:nvSpPr>
      <dsp:spPr>
        <a:xfrm>
          <a:off x="1449523" y="693669"/>
          <a:ext cx="827792" cy="313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dirty="0"/>
        </a:p>
      </dsp:txBody>
      <dsp:txXfrm>
        <a:off x="1449523" y="693669"/>
        <a:ext cx="827792" cy="313253"/>
      </dsp:txXfrm>
    </dsp:sp>
    <dsp:sp modelId="{8293BF95-D922-4E09-9A8F-7CF66D233963}">
      <dsp:nvSpPr>
        <dsp:cNvPr id="0" name=""/>
        <dsp:cNvSpPr/>
      </dsp:nvSpPr>
      <dsp:spPr>
        <a:xfrm rot="2925865">
          <a:off x="452389" y="543094"/>
          <a:ext cx="1155324" cy="1024665"/>
        </a:xfrm>
        <a:prstGeom prst="circularArrow">
          <a:avLst>
            <a:gd name="adj1" fmla="val 9483"/>
            <a:gd name="adj2" fmla="val 684980"/>
            <a:gd name="adj3" fmla="val 9829623"/>
            <a:gd name="adj4" fmla="val 803548"/>
            <a:gd name="adj5" fmla="val 11064"/>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B7DE67-DF3B-480B-B08E-F37D2712BE52}">
      <dsp:nvSpPr>
        <dsp:cNvPr id="0" name=""/>
        <dsp:cNvSpPr/>
      </dsp:nvSpPr>
      <dsp:spPr>
        <a:xfrm flipV="1">
          <a:off x="97079" y="794221"/>
          <a:ext cx="827792" cy="112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dirty="0"/>
        </a:p>
      </dsp:txBody>
      <dsp:txXfrm rot="10800000">
        <a:off x="97079" y="794221"/>
        <a:ext cx="827792" cy="112149"/>
      </dsp:txXfrm>
    </dsp:sp>
    <dsp:sp modelId="{79B66F8B-6291-4CC7-868C-D74CB805D078}">
      <dsp:nvSpPr>
        <dsp:cNvPr id="0" name=""/>
        <dsp:cNvSpPr/>
      </dsp:nvSpPr>
      <dsp:spPr>
        <a:xfrm rot="2985873">
          <a:off x="914379" y="59503"/>
          <a:ext cx="1130813" cy="1030486"/>
        </a:xfrm>
        <a:prstGeom prst="circularArrow">
          <a:avLst>
            <a:gd name="adj1" fmla="val 9483"/>
            <a:gd name="adj2" fmla="val 684980"/>
            <a:gd name="adj3" fmla="val 20111472"/>
            <a:gd name="adj4" fmla="val 11085397"/>
            <a:gd name="adj5" fmla="val 11064"/>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DD06F-614B-4B99-9056-F560EE1775AE}">
      <dsp:nvSpPr>
        <dsp:cNvPr id="0" name=""/>
        <dsp:cNvSpPr/>
      </dsp:nvSpPr>
      <dsp:spPr>
        <a:xfrm>
          <a:off x="710171" y="1391672"/>
          <a:ext cx="830800" cy="716294"/>
        </a:xfrm>
        <a:prstGeom prst="hexagon">
          <a:avLst>
            <a:gd name="adj" fmla="val 25000"/>
            <a:gd name="vf" fmla="val 11547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dirty="0"/>
        </a:p>
      </dsp:txBody>
      <dsp:txXfrm>
        <a:off x="839096" y="1502827"/>
        <a:ext cx="572951" cy="493984"/>
      </dsp:txXfrm>
    </dsp:sp>
    <dsp:sp modelId="{3EDCB64B-32DD-4232-9A52-1CD0D939A24B}">
      <dsp:nvSpPr>
        <dsp:cNvPr id="0" name=""/>
        <dsp:cNvSpPr/>
      </dsp:nvSpPr>
      <dsp:spPr>
        <a:xfrm>
          <a:off x="731754" y="1707902"/>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B880DE-48CE-4BB6-8EB7-7FF71C4CEE3C}">
      <dsp:nvSpPr>
        <dsp:cNvPr id="0" name=""/>
        <dsp:cNvSpPr/>
      </dsp:nvSpPr>
      <dsp:spPr>
        <a:xfrm>
          <a:off x="0" y="1006936"/>
          <a:ext cx="830800" cy="716294"/>
        </a:xfrm>
        <a:prstGeom prst="hexagon">
          <a:avLst>
            <a:gd name="adj" fmla="val 25000"/>
            <a:gd name="vf" fmla="val 11547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sp>
    <dsp:sp modelId="{4CA4FBEC-FBE0-4C28-A15D-9FA6612AE368}">
      <dsp:nvSpPr>
        <dsp:cNvPr id="0" name=""/>
        <dsp:cNvSpPr/>
      </dsp:nvSpPr>
      <dsp:spPr>
        <a:xfrm>
          <a:off x="565594" y="1628608"/>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FCB75B-7048-498E-8EB3-92DCEAE996B9}">
      <dsp:nvSpPr>
        <dsp:cNvPr id="0" name=""/>
        <dsp:cNvSpPr/>
      </dsp:nvSpPr>
      <dsp:spPr>
        <a:xfrm>
          <a:off x="1417978" y="998420"/>
          <a:ext cx="830800" cy="716294"/>
        </a:xfrm>
        <a:prstGeom prst="hexagon">
          <a:avLst>
            <a:gd name="adj" fmla="val 25000"/>
            <a:gd name="vf" fmla="val 115470"/>
          </a:avLst>
        </a:prstGeom>
        <a:solidFill>
          <a:schemeClr val="bg1">
            <a:lumMod val="25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dirty="0"/>
        </a:p>
      </dsp:txBody>
      <dsp:txXfrm>
        <a:off x="1546903" y="1109575"/>
        <a:ext cx="572951" cy="493984"/>
      </dsp:txXfrm>
    </dsp:sp>
    <dsp:sp modelId="{D99CEBFF-88A2-46EA-ADFB-EC352571CBDF}">
      <dsp:nvSpPr>
        <dsp:cNvPr id="0" name=""/>
        <dsp:cNvSpPr/>
      </dsp:nvSpPr>
      <dsp:spPr>
        <a:xfrm>
          <a:off x="1985938" y="1619335"/>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921BB5-0BFE-4180-9F2C-00926E2ECD3B}">
      <dsp:nvSpPr>
        <dsp:cNvPr id="0" name=""/>
        <dsp:cNvSpPr/>
      </dsp:nvSpPr>
      <dsp:spPr>
        <a:xfrm>
          <a:off x="2125784" y="1391672"/>
          <a:ext cx="830800" cy="716294"/>
        </a:xfrm>
        <a:prstGeom prst="hexagon">
          <a:avLst>
            <a:gd name="adj" fmla="val 25000"/>
            <a:gd name="vf" fmla="val 11547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1BBF75-D866-4164-8A10-9FCDD8081F23}">
      <dsp:nvSpPr>
        <dsp:cNvPr id="0" name=""/>
        <dsp:cNvSpPr/>
      </dsp:nvSpPr>
      <dsp:spPr>
        <a:xfrm>
          <a:off x="2147367" y="1707902"/>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271B6D-DFA8-4EAC-A314-5B3A54018863}">
      <dsp:nvSpPr>
        <dsp:cNvPr id="0" name=""/>
        <dsp:cNvSpPr/>
      </dsp:nvSpPr>
      <dsp:spPr>
        <a:xfrm>
          <a:off x="710171" y="606871"/>
          <a:ext cx="830800" cy="71629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dirty="0"/>
        </a:p>
      </dsp:txBody>
      <dsp:txXfrm>
        <a:off x="839096" y="718026"/>
        <a:ext cx="572951" cy="493984"/>
      </dsp:txXfrm>
    </dsp:sp>
    <dsp:sp modelId="{A85E7383-CC39-4CB2-8AA3-B1FAE3D09A40}">
      <dsp:nvSpPr>
        <dsp:cNvPr id="0" name=""/>
        <dsp:cNvSpPr/>
      </dsp:nvSpPr>
      <dsp:spPr>
        <a:xfrm>
          <a:off x="1273401" y="622389"/>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4324F6-9932-42EB-AFB4-75E6D283C817}">
      <dsp:nvSpPr>
        <dsp:cNvPr id="0" name=""/>
        <dsp:cNvSpPr/>
      </dsp:nvSpPr>
      <dsp:spPr>
        <a:xfrm>
          <a:off x="1417978" y="215511"/>
          <a:ext cx="830800" cy="716294"/>
        </a:xfrm>
        <a:prstGeom prst="hexagon">
          <a:avLst>
            <a:gd name="adj" fmla="val 25000"/>
            <a:gd name="vf" fmla="val 11547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sp>
    <dsp:sp modelId="{E1F927A0-E373-4D3F-A6B1-29D8DBF3CA65}">
      <dsp:nvSpPr>
        <dsp:cNvPr id="0" name=""/>
        <dsp:cNvSpPr/>
      </dsp:nvSpPr>
      <dsp:spPr>
        <a:xfrm>
          <a:off x="1442517" y="530037"/>
          <a:ext cx="97271" cy="8383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EFE51-631B-4E3F-BD11-C04FEC783011}">
      <dsp:nvSpPr>
        <dsp:cNvPr id="0" name=""/>
        <dsp:cNvSpPr/>
      </dsp:nvSpPr>
      <dsp:spPr>
        <a:xfrm>
          <a:off x="2015390" y="1014078"/>
          <a:ext cx="1207649" cy="456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dirty="0"/>
        </a:p>
      </dsp:txBody>
      <dsp:txXfrm>
        <a:off x="2015390" y="1014078"/>
        <a:ext cx="1207649" cy="456998"/>
      </dsp:txXfrm>
    </dsp:sp>
    <dsp:sp modelId="{8293BF95-D922-4E09-9A8F-7CF66D233963}">
      <dsp:nvSpPr>
        <dsp:cNvPr id="0" name=""/>
        <dsp:cNvSpPr/>
      </dsp:nvSpPr>
      <dsp:spPr>
        <a:xfrm rot="2925865">
          <a:off x="558369" y="793957"/>
          <a:ext cx="1687172" cy="1496363"/>
        </a:xfrm>
        <a:prstGeom prst="circularArrow">
          <a:avLst>
            <a:gd name="adj1" fmla="val 9474"/>
            <a:gd name="adj2" fmla="val 684113"/>
            <a:gd name="adj3" fmla="val 9830850"/>
            <a:gd name="adj4" fmla="val 802516"/>
            <a:gd name="adj5" fmla="val 11052"/>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B7DE67-DF3B-480B-B08E-F37D2712BE52}">
      <dsp:nvSpPr>
        <dsp:cNvPr id="0" name=""/>
        <dsp:cNvSpPr/>
      </dsp:nvSpPr>
      <dsp:spPr>
        <a:xfrm flipV="1">
          <a:off x="39844" y="1160771"/>
          <a:ext cx="1207649" cy="163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dirty="0"/>
        </a:p>
      </dsp:txBody>
      <dsp:txXfrm rot="10800000">
        <a:off x="39844" y="1160771"/>
        <a:ext cx="1207649" cy="163612"/>
      </dsp:txXfrm>
    </dsp:sp>
    <dsp:sp modelId="{79B66F8B-6291-4CC7-868C-D74CB805D078}">
      <dsp:nvSpPr>
        <dsp:cNvPr id="0" name=""/>
        <dsp:cNvSpPr/>
      </dsp:nvSpPr>
      <dsp:spPr>
        <a:xfrm rot="2985873">
          <a:off x="1233034" y="87747"/>
          <a:ext cx="1651376" cy="1504865"/>
        </a:xfrm>
        <a:prstGeom prst="circularArrow">
          <a:avLst>
            <a:gd name="adj1" fmla="val 9474"/>
            <a:gd name="adj2" fmla="val 684113"/>
            <a:gd name="adj3" fmla="val 20113371"/>
            <a:gd name="adj4" fmla="val 11085037"/>
            <a:gd name="adj5" fmla="val 11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7723" cy="49845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3141" y="0"/>
            <a:ext cx="2947723" cy="498454"/>
          </a:xfrm>
          <a:prstGeom prst="rect">
            <a:avLst/>
          </a:prstGeom>
        </p:spPr>
        <p:txBody>
          <a:bodyPr vert="horz" lIns="91440" tIns="45720" rIns="91440" bIns="45720" rtlCol="0"/>
          <a:lstStyle>
            <a:lvl1pPr algn="r">
              <a:defRPr sz="1200"/>
            </a:lvl1pPr>
          </a:lstStyle>
          <a:p>
            <a:fld id="{3AB445A5-D042-4BA3-8913-ED74EC279196}" type="datetimeFigureOut">
              <a:rPr kumimoji="1" lang="ja-JP" altLang="en-US" smtClean="0"/>
              <a:t>2019/10/3</a:t>
            </a:fld>
            <a:endParaRPr kumimoji="1" lang="ja-JP" altLang="en-US"/>
          </a:p>
        </p:txBody>
      </p:sp>
      <p:sp>
        <p:nvSpPr>
          <p:cNvPr id="4" name="スライド イメージ プレースホルダー 3"/>
          <p:cNvSpPr>
            <a:spLocks noGrp="1" noRot="1" noChangeAspect="1"/>
          </p:cNvSpPr>
          <p:nvPr>
            <p:ph type="sldImg" idx="2"/>
          </p:nvPr>
        </p:nvSpPr>
        <p:spPr>
          <a:xfrm>
            <a:off x="422275" y="1241425"/>
            <a:ext cx="5959475" cy="3352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244" y="4781014"/>
            <a:ext cx="5441950" cy="3911739"/>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36123"/>
            <a:ext cx="2947723" cy="49845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3141" y="9436123"/>
            <a:ext cx="2947723" cy="498453"/>
          </a:xfrm>
          <a:prstGeom prst="rect">
            <a:avLst/>
          </a:prstGeom>
        </p:spPr>
        <p:txBody>
          <a:bodyPr vert="horz" lIns="91440" tIns="45720" rIns="91440" bIns="45720" rtlCol="0" anchor="b"/>
          <a:lstStyle>
            <a:lvl1pPr algn="r">
              <a:defRPr sz="1200"/>
            </a:lvl1pPr>
          </a:lstStyle>
          <a:p>
            <a:fld id="{C8C28CFF-BE58-4A13-93B1-658BBD21759A}" type="slidenum">
              <a:rPr kumimoji="1" lang="ja-JP" altLang="en-US" smtClean="0"/>
              <a:t>‹#›</a:t>
            </a:fld>
            <a:endParaRPr kumimoji="1" lang="ja-JP" altLang="en-US"/>
          </a:p>
        </p:txBody>
      </p:sp>
    </p:spTree>
    <p:extLst>
      <p:ext uri="{BB962C8B-B14F-4D97-AF65-F5344CB8AC3E}">
        <p14:creationId xmlns:p14="http://schemas.microsoft.com/office/powerpoint/2010/main" val="4765266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8C28CFF-BE58-4A13-93B1-658BBD21759A}" type="slidenum">
              <a:rPr kumimoji="1" lang="ja-JP" altLang="en-US" smtClean="0"/>
              <a:t>30</a:t>
            </a:fld>
            <a:endParaRPr kumimoji="1" lang="ja-JP" altLang="en-US"/>
          </a:p>
        </p:txBody>
      </p:sp>
    </p:spTree>
    <p:extLst>
      <p:ext uri="{BB962C8B-B14F-4D97-AF65-F5344CB8AC3E}">
        <p14:creationId xmlns:p14="http://schemas.microsoft.com/office/powerpoint/2010/main" val="3070629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B1340-3EFC-6348-A431-2AEAF3854AD9}"/>
              </a:ext>
            </a:extLst>
          </p:cNvPr>
          <p:cNvSpPr>
            <a:spLocks noGrp="1"/>
          </p:cNvSpPr>
          <p:nvPr>
            <p:ph type="ctrTitle" hasCustomPrompt="1"/>
          </p:nvPr>
        </p:nvSpPr>
        <p:spPr>
          <a:xfrm>
            <a:off x="1524000" y="1612574"/>
            <a:ext cx="9144000" cy="2387600"/>
          </a:xfrm>
        </p:spPr>
        <p:txBody>
          <a:bodyPr anchor="b">
            <a:noAutofit/>
          </a:bodyPr>
          <a:lstStyle>
            <a:lvl1pPr algn="ctr">
              <a:defRPr sz="8800"/>
            </a:lvl1pPr>
          </a:lstStyle>
          <a:p>
            <a:r>
              <a:rPr lang="en-US" dirty="0"/>
              <a:t>Click to edit </a:t>
            </a:r>
            <a:br>
              <a:rPr lang="en-US" dirty="0"/>
            </a:br>
            <a:r>
              <a:rPr lang="en-US" dirty="0"/>
              <a:t>Master title style</a:t>
            </a:r>
          </a:p>
        </p:txBody>
      </p:sp>
      <p:sp>
        <p:nvSpPr>
          <p:cNvPr id="3" name="Subtitle 2">
            <a:extLst>
              <a:ext uri="{FF2B5EF4-FFF2-40B4-BE49-F238E27FC236}">
                <a16:creationId xmlns:a16="http://schemas.microsoft.com/office/drawing/2014/main" id="{B7C167AD-50E5-714E-86F5-1A000F41E734}"/>
              </a:ext>
            </a:extLst>
          </p:cNvPr>
          <p:cNvSpPr>
            <a:spLocks noGrp="1"/>
          </p:cNvSpPr>
          <p:nvPr>
            <p:ph type="subTitle" idx="1"/>
          </p:nvPr>
        </p:nvSpPr>
        <p:spPr>
          <a:xfrm>
            <a:off x="4400437" y="4102010"/>
            <a:ext cx="3391127" cy="484712"/>
          </a:xfrm>
          <a:noFill/>
          <a:ln>
            <a:solidFill>
              <a:schemeClr val="accent5"/>
            </a:solidFill>
          </a:ln>
        </p:spPr>
        <p:txBody>
          <a:bodyPr vert="horz" wrap="square" lIns="91440" tIns="144000" rIns="180000" bIns="144000" rtlCol="0" anchor="b">
            <a:spAutoFit/>
          </a:bodyPr>
          <a:lstStyle>
            <a:lvl1pPr marL="0" indent="0">
              <a:buNone/>
              <a:defRPr lang="en-US" sz="1400" b="1" dirty="0">
                <a:solidFill>
                  <a:srgbClr val="4D5E6F"/>
                </a:solidFill>
                <a:latin typeface="Montserrat" pitchFamily="2" charset="77"/>
                <a:ea typeface="+mj-ea"/>
                <a:cs typeface="+mj-cs"/>
              </a:defRPr>
            </a:lvl1pPr>
          </a:lstStyle>
          <a:p>
            <a:pPr marL="57150" lvl="0" indent="-285750" algn="ctr">
              <a:spcBef>
                <a:spcPct val="0"/>
              </a:spcBef>
            </a:pPr>
            <a:r>
              <a:rPr lang="en-US" dirty="0"/>
              <a:t>Click to edit Master subtitle style</a:t>
            </a:r>
          </a:p>
        </p:txBody>
      </p:sp>
      <p:cxnSp>
        <p:nvCxnSpPr>
          <p:cNvPr id="11" name="Straight Connector 10">
            <a:extLst>
              <a:ext uri="{FF2B5EF4-FFF2-40B4-BE49-F238E27FC236}">
                <a16:creationId xmlns:a16="http://schemas.microsoft.com/office/drawing/2014/main" id="{839BB2E0-7C45-8343-AB20-0747FB6A8401}"/>
              </a:ext>
            </a:extLst>
          </p:cNvPr>
          <p:cNvCxnSpPr>
            <a:cxnSpLocks/>
            <a:stCxn id="3" idx="3"/>
          </p:cNvCxnSpPr>
          <p:nvPr userDrawn="1"/>
        </p:nvCxnSpPr>
        <p:spPr>
          <a:xfrm flipV="1">
            <a:off x="7791564" y="4340014"/>
            <a:ext cx="4400436" cy="4352"/>
          </a:xfrm>
          <a:prstGeom prst="line">
            <a:avLst/>
          </a:prstGeom>
          <a:ln w="12700">
            <a:gradFill>
              <a:gsLst>
                <a:gs pos="0">
                  <a:srgbClr val="74A5A6"/>
                </a:gs>
                <a:gs pos="60000">
                  <a:schemeClr val="accent1">
                    <a:lumMod val="45000"/>
                    <a:lumOff val="55000"/>
                  </a:schemeClr>
                </a:gs>
                <a:gs pos="100000">
                  <a:srgbClr val="FB9FFC"/>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823A2A5-0DB7-5644-A214-3443E6507D9E}"/>
              </a:ext>
            </a:extLst>
          </p:cNvPr>
          <p:cNvCxnSpPr/>
          <p:nvPr userDrawn="1"/>
        </p:nvCxnSpPr>
        <p:spPr>
          <a:xfrm>
            <a:off x="1" y="4336368"/>
            <a:ext cx="4400436" cy="3645"/>
          </a:xfrm>
          <a:prstGeom prst="line">
            <a:avLst/>
          </a:prstGeom>
          <a:ln w="12700">
            <a:gradFill>
              <a:gsLst>
                <a:gs pos="0">
                  <a:schemeClr val="accent4">
                    <a:lumMod val="60000"/>
                    <a:lumOff val="40000"/>
                  </a:schemeClr>
                </a:gs>
                <a:gs pos="58000">
                  <a:schemeClr val="accent1">
                    <a:lumMod val="45000"/>
                    <a:lumOff val="55000"/>
                  </a:schemeClr>
                </a:gs>
                <a:gs pos="100000">
                  <a:srgbClr val="74A5A6"/>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5E9D0D4-2B8B-9143-81F3-F3E2CB1BA15D}"/>
              </a:ext>
            </a:extLst>
          </p:cNvPr>
          <p:cNvGrpSpPr/>
          <p:nvPr userDrawn="1"/>
        </p:nvGrpSpPr>
        <p:grpSpPr>
          <a:xfrm>
            <a:off x="10238059" y="3741139"/>
            <a:ext cx="701094" cy="596400"/>
            <a:chOff x="801360" y="-248400"/>
            <a:chExt cx="8890920" cy="7563240"/>
          </a:xfrm>
          <a:gradFill>
            <a:gsLst>
              <a:gs pos="0">
                <a:srgbClr val="74A5A6"/>
              </a:gs>
              <a:gs pos="50000">
                <a:srgbClr val="74A5A6"/>
              </a:gs>
              <a:gs pos="100000">
                <a:srgbClr val="C27BC3"/>
              </a:gs>
            </a:gsLst>
            <a:lin ang="2700000" scaled="0"/>
          </a:gradFill>
          <a:effectLst>
            <a:reflection blurRad="63500" stA="30000" endPos="92000" dir="5400000" sy="-100000" algn="bl" rotWithShape="0"/>
          </a:effectLst>
        </p:grpSpPr>
        <p:sp>
          <p:nvSpPr>
            <p:cNvPr id="14" name="Freeform 13">
              <a:extLst>
                <a:ext uri="{FF2B5EF4-FFF2-40B4-BE49-F238E27FC236}">
                  <a16:creationId xmlns:a16="http://schemas.microsoft.com/office/drawing/2014/main" id="{647796A3-A479-BE47-973C-8A4B5CDF164F}"/>
                </a:ext>
              </a:extLst>
            </p:cNvPr>
            <p:cNvSpPr/>
            <p:nvPr/>
          </p:nvSpPr>
          <p:spPr>
            <a:xfrm>
              <a:off x="2522880" y="3601440"/>
              <a:ext cx="1327320" cy="266400"/>
            </a:xfrm>
            <a:custGeom>
              <a:avLst/>
              <a:gdLst/>
              <a:ahLst/>
              <a:cxnLst>
                <a:cxn ang="3cd4">
                  <a:pos x="hc" y="t"/>
                </a:cxn>
                <a:cxn ang="cd2">
                  <a:pos x="l" y="vc"/>
                </a:cxn>
                <a:cxn ang="cd4">
                  <a:pos x="hc" y="b"/>
                </a:cxn>
                <a:cxn ang="0">
                  <a:pos x="r" y="vc"/>
                </a:cxn>
              </a:cxnLst>
              <a:rect l="l" t="t" r="r" b="b"/>
              <a:pathLst>
                <a:path w="3688" h="741">
                  <a:moveTo>
                    <a:pt x="3688" y="370"/>
                  </a:moveTo>
                  <a:cubicBezTo>
                    <a:pt x="3688" y="166"/>
                    <a:pt x="3521" y="0"/>
                    <a:pt x="3318" y="0"/>
                  </a:cubicBezTo>
                  <a:cubicBezTo>
                    <a:pt x="371" y="0"/>
                    <a:pt x="371" y="0"/>
                    <a:pt x="371" y="0"/>
                  </a:cubicBezTo>
                  <a:cubicBezTo>
                    <a:pt x="167" y="0"/>
                    <a:pt x="0" y="166"/>
                    <a:pt x="0" y="370"/>
                  </a:cubicBezTo>
                  <a:cubicBezTo>
                    <a:pt x="0" y="574"/>
                    <a:pt x="167" y="741"/>
                    <a:pt x="371" y="741"/>
                  </a:cubicBezTo>
                  <a:cubicBezTo>
                    <a:pt x="3318" y="741"/>
                    <a:pt x="3318" y="741"/>
                    <a:pt x="3318" y="741"/>
                  </a:cubicBezTo>
                  <a:cubicBezTo>
                    <a:pt x="3521" y="741"/>
                    <a:pt x="3688" y="574"/>
                    <a:pt x="3688" y="370"/>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5" name="Freeform 14">
              <a:extLst>
                <a:ext uri="{FF2B5EF4-FFF2-40B4-BE49-F238E27FC236}">
                  <a16:creationId xmlns:a16="http://schemas.microsoft.com/office/drawing/2014/main" id="{353740B5-4AC9-DD45-BA8A-28D623C902CA}"/>
                </a:ext>
              </a:extLst>
            </p:cNvPr>
            <p:cNvSpPr/>
            <p:nvPr/>
          </p:nvSpPr>
          <p:spPr>
            <a:xfrm>
              <a:off x="1862280" y="3601440"/>
              <a:ext cx="393480" cy="266400"/>
            </a:xfrm>
            <a:custGeom>
              <a:avLst/>
              <a:gdLst/>
              <a:ahLst/>
              <a:cxnLst>
                <a:cxn ang="3cd4">
                  <a:pos x="hc" y="t"/>
                </a:cxn>
                <a:cxn ang="cd2">
                  <a:pos x="l" y="vc"/>
                </a:cxn>
                <a:cxn ang="cd4">
                  <a:pos x="hc" y="b"/>
                </a:cxn>
                <a:cxn ang="0">
                  <a:pos x="r" y="vc"/>
                </a:cxn>
              </a:cxnLst>
              <a:rect l="l" t="t" r="r" b="b"/>
              <a:pathLst>
                <a:path w="1094" h="741">
                  <a:moveTo>
                    <a:pt x="723" y="0"/>
                  </a:moveTo>
                  <a:cubicBezTo>
                    <a:pt x="371" y="0"/>
                    <a:pt x="371" y="0"/>
                    <a:pt x="371" y="0"/>
                  </a:cubicBezTo>
                  <a:cubicBezTo>
                    <a:pt x="167" y="0"/>
                    <a:pt x="0" y="166"/>
                    <a:pt x="0" y="370"/>
                  </a:cubicBezTo>
                  <a:cubicBezTo>
                    <a:pt x="0" y="574"/>
                    <a:pt x="167" y="741"/>
                    <a:pt x="371" y="741"/>
                  </a:cubicBezTo>
                  <a:cubicBezTo>
                    <a:pt x="723" y="741"/>
                    <a:pt x="723" y="741"/>
                    <a:pt x="723" y="741"/>
                  </a:cubicBezTo>
                  <a:cubicBezTo>
                    <a:pt x="927" y="741"/>
                    <a:pt x="1094" y="574"/>
                    <a:pt x="1094" y="370"/>
                  </a:cubicBezTo>
                  <a:cubicBezTo>
                    <a:pt x="1094" y="166"/>
                    <a:pt x="927" y="0"/>
                    <a:pt x="723" y="0"/>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6" name="Freeform 15">
              <a:extLst>
                <a:ext uri="{FF2B5EF4-FFF2-40B4-BE49-F238E27FC236}">
                  <a16:creationId xmlns:a16="http://schemas.microsoft.com/office/drawing/2014/main" id="{769DC58E-CF5F-7E45-97BA-695AC2D69BB1}"/>
                </a:ext>
              </a:extLst>
            </p:cNvPr>
            <p:cNvSpPr/>
            <p:nvPr/>
          </p:nvSpPr>
          <p:spPr>
            <a:xfrm>
              <a:off x="801360" y="3067920"/>
              <a:ext cx="1854719" cy="266400"/>
            </a:xfrm>
            <a:custGeom>
              <a:avLst/>
              <a:gdLst/>
              <a:ahLst/>
              <a:cxnLst>
                <a:cxn ang="3cd4">
                  <a:pos x="hc" y="t"/>
                </a:cxn>
                <a:cxn ang="cd2">
                  <a:pos x="l" y="vc"/>
                </a:cxn>
                <a:cxn ang="cd4">
                  <a:pos x="hc" y="b"/>
                </a:cxn>
                <a:cxn ang="0">
                  <a:pos x="r" y="vc"/>
                </a:cxn>
              </a:cxnLst>
              <a:rect l="l" t="t" r="r" b="b"/>
              <a:pathLst>
                <a:path w="5153" h="741">
                  <a:moveTo>
                    <a:pt x="5153" y="370"/>
                  </a:moveTo>
                  <a:cubicBezTo>
                    <a:pt x="5153" y="166"/>
                    <a:pt x="4986" y="0"/>
                    <a:pt x="4782" y="0"/>
                  </a:cubicBezTo>
                  <a:cubicBezTo>
                    <a:pt x="371" y="0"/>
                    <a:pt x="371" y="0"/>
                    <a:pt x="371" y="0"/>
                  </a:cubicBezTo>
                  <a:cubicBezTo>
                    <a:pt x="167" y="0"/>
                    <a:pt x="0" y="166"/>
                    <a:pt x="0" y="370"/>
                  </a:cubicBezTo>
                  <a:cubicBezTo>
                    <a:pt x="0" y="574"/>
                    <a:pt x="167" y="741"/>
                    <a:pt x="371" y="741"/>
                  </a:cubicBezTo>
                  <a:cubicBezTo>
                    <a:pt x="4782" y="741"/>
                    <a:pt x="4782" y="741"/>
                    <a:pt x="4782" y="741"/>
                  </a:cubicBezTo>
                  <a:cubicBezTo>
                    <a:pt x="4986" y="741"/>
                    <a:pt x="5153" y="574"/>
                    <a:pt x="5153" y="370"/>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7" name="Freeform 16">
              <a:extLst>
                <a:ext uri="{FF2B5EF4-FFF2-40B4-BE49-F238E27FC236}">
                  <a16:creationId xmlns:a16="http://schemas.microsoft.com/office/drawing/2014/main" id="{1DA59B5B-7CDA-5C4E-BB27-88B1EA921033}"/>
                </a:ext>
              </a:extLst>
            </p:cNvPr>
            <p:cNvSpPr/>
            <p:nvPr/>
          </p:nvSpPr>
          <p:spPr>
            <a:xfrm>
              <a:off x="2789640" y="3067920"/>
              <a:ext cx="266760" cy="266400"/>
            </a:xfrm>
            <a:custGeom>
              <a:avLst/>
              <a:gdLst/>
              <a:ahLst/>
              <a:cxnLst>
                <a:cxn ang="3cd4">
                  <a:pos x="hc" y="t"/>
                </a:cxn>
                <a:cxn ang="cd2">
                  <a:pos x="l" y="vc"/>
                </a:cxn>
                <a:cxn ang="cd4">
                  <a:pos x="hc" y="b"/>
                </a:cxn>
                <a:cxn ang="0">
                  <a:pos x="r" y="vc"/>
                </a:cxn>
              </a:cxnLst>
              <a:rect l="l" t="t" r="r" b="b"/>
              <a:pathLst>
                <a:path w="742" h="741">
                  <a:moveTo>
                    <a:pt x="111" y="648"/>
                  </a:moveTo>
                  <a:cubicBezTo>
                    <a:pt x="167" y="704"/>
                    <a:pt x="278" y="741"/>
                    <a:pt x="371" y="741"/>
                  </a:cubicBezTo>
                  <a:cubicBezTo>
                    <a:pt x="445" y="741"/>
                    <a:pt x="445" y="741"/>
                    <a:pt x="445" y="741"/>
                  </a:cubicBezTo>
                  <a:cubicBezTo>
                    <a:pt x="501" y="722"/>
                    <a:pt x="501" y="722"/>
                    <a:pt x="501" y="722"/>
                  </a:cubicBezTo>
                  <a:cubicBezTo>
                    <a:pt x="575" y="685"/>
                    <a:pt x="575" y="685"/>
                    <a:pt x="575" y="685"/>
                  </a:cubicBezTo>
                  <a:cubicBezTo>
                    <a:pt x="630" y="630"/>
                    <a:pt x="630" y="630"/>
                    <a:pt x="630" y="630"/>
                  </a:cubicBezTo>
                  <a:cubicBezTo>
                    <a:pt x="704" y="574"/>
                    <a:pt x="742" y="463"/>
                    <a:pt x="742" y="370"/>
                  </a:cubicBezTo>
                  <a:cubicBezTo>
                    <a:pt x="742" y="166"/>
                    <a:pt x="575" y="0"/>
                    <a:pt x="371" y="0"/>
                  </a:cubicBezTo>
                  <a:cubicBezTo>
                    <a:pt x="278" y="0"/>
                    <a:pt x="167" y="37"/>
                    <a:pt x="111" y="111"/>
                  </a:cubicBezTo>
                  <a:cubicBezTo>
                    <a:pt x="37" y="185"/>
                    <a:pt x="0" y="277"/>
                    <a:pt x="0" y="370"/>
                  </a:cubicBezTo>
                  <a:cubicBezTo>
                    <a:pt x="0" y="426"/>
                    <a:pt x="0" y="463"/>
                    <a:pt x="19" y="519"/>
                  </a:cubicBezTo>
                  <a:cubicBezTo>
                    <a:pt x="37" y="556"/>
                    <a:pt x="74" y="611"/>
                    <a:pt x="111" y="648"/>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8" name="Freeform 17">
              <a:extLst>
                <a:ext uri="{FF2B5EF4-FFF2-40B4-BE49-F238E27FC236}">
                  <a16:creationId xmlns:a16="http://schemas.microsoft.com/office/drawing/2014/main" id="{BC8447E3-6A4B-1A4C-941C-C9769DB81EFC}"/>
                </a:ext>
              </a:extLst>
            </p:cNvPr>
            <p:cNvSpPr/>
            <p:nvPr/>
          </p:nvSpPr>
          <p:spPr>
            <a:xfrm>
              <a:off x="2789640" y="-248400"/>
              <a:ext cx="6902640" cy="7563240"/>
            </a:xfrm>
            <a:custGeom>
              <a:avLst/>
              <a:gdLst/>
              <a:ahLst/>
              <a:cxnLst>
                <a:cxn ang="3cd4">
                  <a:pos x="hc" y="t"/>
                </a:cxn>
                <a:cxn ang="cd2">
                  <a:pos x="l" y="vc"/>
                </a:cxn>
                <a:cxn ang="cd4">
                  <a:pos x="hc" y="b"/>
                </a:cxn>
                <a:cxn ang="0">
                  <a:pos x="r" y="vc"/>
                </a:cxn>
              </a:cxnLst>
              <a:rect l="l" t="t" r="r" b="b"/>
              <a:pathLst>
                <a:path w="19175" h="21010">
                  <a:moveTo>
                    <a:pt x="15475" y="13640"/>
                  </a:moveTo>
                  <a:cubicBezTo>
                    <a:pt x="15289" y="13640"/>
                    <a:pt x="15122" y="13659"/>
                    <a:pt x="14956" y="13677"/>
                  </a:cubicBezTo>
                  <a:cubicBezTo>
                    <a:pt x="14789" y="12936"/>
                    <a:pt x="14789" y="12936"/>
                    <a:pt x="14789" y="12936"/>
                  </a:cubicBezTo>
                  <a:cubicBezTo>
                    <a:pt x="15011" y="12899"/>
                    <a:pt x="15233" y="12899"/>
                    <a:pt x="15475" y="12899"/>
                  </a:cubicBezTo>
                  <a:cubicBezTo>
                    <a:pt x="16160" y="12899"/>
                    <a:pt x="16828" y="13066"/>
                    <a:pt x="17457" y="13362"/>
                  </a:cubicBezTo>
                  <a:cubicBezTo>
                    <a:pt x="17625" y="13455"/>
                    <a:pt x="17847" y="13381"/>
                    <a:pt x="17940" y="13214"/>
                  </a:cubicBezTo>
                  <a:cubicBezTo>
                    <a:pt x="18032" y="13029"/>
                    <a:pt x="17958" y="12806"/>
                    <a:pt x="17791" y="12714"/>
                  </a:cubicBezTo>
                  <a:cubicBezTo>
                    <a:pt x="16809" y="12213"/>
                    <a:pt x="15678" y="12046"/>
                    <a:pt x="14604" y="12231"/>
                  </a:cubicBezTo>
                  <a:cubicBezTo>
                    <a:pt x="14437" y="11564"/>
                    <a:pt x="14437" y="11564"/>
                    <a:pt x="14437" y="11564"/>
                  </a:cubicBezTo>
                  <a:cubicBezTo>
                    <a:pt x="14622" y="11379"/>
                    <a:pt x="14696" y="11101"/>
                    <a:pt x="14640" y="10860"/>
                  </a:cubicBezTo>
                  <a:cubicBezTo>
                    <a:pt x="14029" y="8322"/>
                    <a:pt x="14029" y="8322"/>
                    <a:pt x="14029" y="8322"/>
                  </a:cubicBezTo>
                  <a:cubicBezTo>
                    <a:pt x="13955" y="8081"/>
                    <a:pt x="13788" y="7877"/>
                    <a:pt x="13547" y="7803"/>
                  </a:cubicBezTo>
                  <a:cubicBezTo>
                    <a:pt x="13528" y="7673"/>
                    <a:pt x="13492" y="7581"/>
                    <a:pt x="13473" y="7488"/>
                  </a:cubicBezTo>
                  <a:cubicBezTo>
                    <a:pt x="13213" y="6450"/>
                    <a:pt x="13528" y="6024"/>
                    <a:pt x="13862" y="5690"/>
                  </a:cubicBezTo>
                  <a:cubicBezTo>
                    <a:pt x="14307" y="5338"/>
                    <a:pt x="14770" y="5023"/>
                    <a:pt x="15271" y="4764"/>
                  </a:cubicBezTo>
                  <a:cubicBezTo>
                    <a:pt x="15437" y="4671"/>
                    <a:pt x="15512" y="4504"/>
                    <a:pt x="15475" y="4337"/>
                  </a:cubicBezTo>
                  <a:cubicBezTo>
                    <a:pt x="14548" y="983"/>
                    <a:pt x="14548" y="983"/>
                    <a:pt x="14548" y="983"/>
                  </a:cubicBezTo>
                  <a:cubicBezTo>
                    <a:pt x="14789" y="779"/>
                    <a:pt x="14808" y="426"/>
                    <a:pt x="14604" y="204"/>
                  </a:cubicBezTo>
                  <a:cubicBezTo>
                    <a:pt x="14511" y="74"/>
                    <a:pt x="14344" y="0"/>
                    <a:pt x="14195" y="0"/>
                  </a:cubicBezTo>
                  <a:cubicBezTo>
                    <a:pt x="12343" y="0"/>
                    <a:pt x="12343" y="0"/>
                    <a:pt x="12343" y="0"/>
                  </a:cubicBezTo>
                  <a:cubicBezTo>
                    <a:pt x="12047" y="0"/>
                    <a:pt x="11787" y="260"/>
                    <a:pt x="11787" y="556"/>
                  </a:cubicBezTo>
                  <a:cubicBezTo>
                    <a:pt x="11787" y="871"/>
                    <a:pt x="12047" y="1112"/>
                    <a:pt x="12343" y="1112"/>
                  </a:cubicBezTo>
                  <a:cubicBezTo>
                    <a:pt x="13825" y="1112"/>
                    <a:pt x="13825" y="1112"/>
                    <a:pt x="13825" y="1112"/>
                  </a:cubicBezTo>
                  <a:cubicBezTo>
                    <a:pt x="14678" y="4245"/>
                    <a:pt x="14678" y="4245"/>
                    <a:pt x="14678" y="4245"/>
                  </a:cubicBezTo>
                  <a:cubicBezTo>
                    <a:pt x="14214" y="4504"/>
                    <a:pt x="13770" y="4819"/>
                    <a:pt x="13362" y="5171"/>
                  </a:cubicBezTo>
                  <a:cubicBezTo>
                    <a:pt x="12676" y="5802"/>
                    <a:pt x="12490" y="6598"/>
                    <a:pt x="12750" y="7692"/>
                  </a:cubicBezTo>
                  <a:cubicBezTo>
                    <a:pt x="12824" y="7952"/>
                    <a:pt x="12824" y="7952"/>
                    <a:pt x="12824" y="7952"/>
                  </a:cubicBezTo>
                  <a:cubicBezTo>
                    <a:pt x="12620" y="8137"/>
                    <a:pt x="12528" y="8415"/>
                    <a:pt x="12584" y="8693"/>
                  </a:cubicBezTo>
                  <a:cubicBezTo>
                    <a:pt x="12898" y="9953"/>
                    <a:pt x="12898" y="9953"/>
                    <a:pt x="12898" y="9953"/>
                  </a:cubicBezTo>
                  <a:cubicBezTo>
                    <a:pt x="11361" y="10250"/>
                    <a:pt x="9860" y="10712"/>
                    <a:pt x="8396" y="11305"/>
                  </a:cubicBezTo>
                  <a:cubicBezTo>
                    <a:pt x="7728" y="9582"/>
                    <a:pt x="7728" y="9582"/>
                    <a:pt x="7728" y="9582"/>
                  </a:cubicBezTo>
                  <a:cubicBezTo>
                    <a:pt x="9155" y="9582"/>
                    <a:pt x="9155" y="9582"/>
                    <a:pt x="9155" y="9582"/>
                  </a:cubicBezTo>
                  <a:cubicBezTo>
                    <a:pt x="10193" y="9953"/>
                    <a:pt x="10193" y="9953"/>
                    <a:pt x="10193" y="9953"/>
                  </a:cubicBezTo>
                  <a:cubicBezTo>
                    <a:pt x="10231" y="9953"/>
                    <a:pt x="10267" y="9953"/>
                    <a:pt x="10305" y="9953"/>
                  </a:cubicBezTo>
                  <a:cubicBezTo>
                    <a:pt x="10471" y="9953"/>
                    <a:pt x="10620" y="9860"/>
                    <a:pt x="10675" y="9693"/>
                  </a:cubicBezTo>
                  <a:cubicBezTo>
                    <a:pt x="10750" y="9508"/>
                    <a:pt x="10638" y="9304"/>
                    <a:pt x="10453" y="9230"/>
                  </a:cubicBezTo>
                  <a:cubicBezTo>
                    <a:pt x="9341" y="8860"/>
                    <a:pt x="9341" y="8860"/>
                    <a:pt x="9341" y="8860"/>
                  </a:cubicBezTo>
                  <a:cubicBezTo>
                    <a:pt x="9304" y="8860"/>
                    <a:pt x="9249" y="8841"/>
                    <a:pt x="9211" y="8841"/>
                  </a:cubicBezTo>
                  <a:cubicBezTo>
                    <a:pt x="6357" y="8841"/>
                    <a:pt x="6357" y="8841"/>
                    <a:pt x="6357" y="8841"/>
                  </a:cubicBezTo>
                  <a:cubicBezTo>
                    <a:pt x="4949" y="8155"/>
                    <a:pt x="4949" y="8155"/>
                    <a:pt x="4949" y="8155"/>
                  </a:cubicBezTo>
                  <a:cubicBezTo>
                    <a:pt x="4782" y="8044"/>
                    <a:pt x="4559" y="8100"/>
                    <a:pt x="4448" y="8285"/>
                  </a:cubicBezTo>
                  <a:cubicBezTo>
                    <a:pt x="4337" y="8451"/>
                    <a:pt x="4392" y="8674"/>
                    <a:pt x="4578" y="8785"/>
                  </a:cubicBezTo>
                  <a:cubicBezTo>
                    <a:pt x="4597" y="8785"/>
                    <a:pt x="4597" y="8804"/>
                    <a:pt x="4615" y="8804"/>
                  </a:cubicBezTo>
                  <a:cubicBezTo>
                    <a:pt x="6098" y="9545"/>
                    <a:pt x="6098" y="9545"/>
                    <a:pt x="6098" y="9545"/>
                  </a:cubicBezTo>
                  <a:cubicBezTo>
                    <a:pt x="6153" y="9564"/>
                    <a:pt x="6209" y="9582"/>
                    <a:pt x="6264" y="9582"/>
                  </a:cubicBezTo>
                  <a:cubicBezTo>
                    <a:pt x="7321" y="9582"/>
                    <a:pt x="7321" y="9582"/>
                    <a:pt x="7321" y="9582"/>
                  </a:cubicBezTo>
                  <a:cubicBezTo>
                    <a:pt x="8099" y="11453"/>
                    <a:pt x="8099" y="11453"/>
                    <a:pt x="8099" y="11453"/>
                  </a:cubicBezTo>
                  <a:cubicBezTo>
                    <a:pt x="7506" y="11750"/>
                    <a:pt x="6913" y="12083"/>
                    <a:pt x="6376" y="12454"/>
                  </a:cubicBezTo>
                  <a:cubicBezTo>
                    <a:pt x="5041" y="13325"/>
                    <a:pt x="3929" y="14511"/>
                    <a:pt x="3170" y="15901"/>
                  </a:cubicBezTo>
                  <a:cubicBezTo>
                    <a:pt x="2966" y="15864"/>
                    <a:pt x="2780" y="15846"/>
                    <a:pt x="2577" y="15846"/>
                  </a:cubicBezTo>
                  <a:cubicBezTo>
                    <a:pt x="1149" y="15846"/>
                    <a:pt x="0" y="16995"/>
                    <a:pt x="0" y="18422"/>
                  </a:cubicBezTo>
                  <a:cubicBezTo>
                    <a:pt x="0" y="19849"/>
                    <a:pt x="1149" y="20998"/>
                    <a:pt x="2577" y="20998"/>
                  </a:cubicBezTo>
                  <a:cubicBezTo>
                    <a:pt x="4003" y="20998"/>
                    <a:pt x="5152" y="19849"/>
                    <a:pt x="5152" y="18422"/>
                  </a:cubicBezTo>
                  <a:cubicBezTo>
                    <a:pt x="5152" y="17625"/>
                    <a:pt x="4782" y="16865"/>
                    <a:pt x="4152" y="16383"/>
                  </a:cubicBezTo>
                  <a:cubicBezTo>
                    <a:pt x="4837" y="15160"/>
                    <a:pt x="5819" y="14122"/>
                    <a:pt x="7006" y="13362"/>
                  </a:cubicBezTo>
                  <a:cubicBezTo>
                    <a:pt x="8896" y="12065"/>
                    <a:pt x="10805" y="11583"/>
                    <a:pt x="13195" y="11027"/>
                  </a:cubicBezTo>
                  <a:cubicBezTo>
                    <a:pt x="13232" y="11212"/>
                    <a:pt x="13232" y="11212"/>
                    <a:pt x="13232" y="11212"/>
                  </a:cubicBezTo>
                  <a:cubicBezTo>
                    <a:pt x="13288" y="11453"/>
                    <a:pt x="13492" y="11657"/>
                    <a:pt x="13732" y="11731"/>
                  </a:cubicBezTo>
                  <a:cubicBezTo>
                    <a:pt x="13899" y="12417"/>
                    <a:pt x="13899" y="12417"/>
                    <a:pt x="13899" y="12417"/>
                  </a:cubicBezTo>
                  <a:cubicBezTo>
                    <a:pt x="11954" y="13029"/>
                    <a:pt x="10564" y="14752"/>
                    <a:pt x="10361" y="16791"/>
                  </a:cubicBezTo>
                  <a:cubicBezTo>
                    <a:pt x="10342" y="16995"/>
                    <a:pt x="10490" y="17180"/>
                    <a:pt x="10694" y="17199"/>
                  </a:cubicBezTo>
                  <a:cubicBezTo>
                    <a:pt x="10731" y="17199"/>
                    <a:pt x="10731" y="17199"/>
                    <a:pt x="10731" y="17199"/>
                  </a:cubicBezTo>
                  <a:cubicBezTo>
                    <a:pt x="10916" y="17199"/>
                    <a:pt x="11083" y="17050"/>
                    <a:pt x="11102" y="16865"/>
                  </a:cubicBezTo>
                  <a:cubicBezTo>
                    <a:pt x="11269" y="15142"/>
                    <a:pt x="12435" y="13677"/>
                    <a:pt x="14085" y="13139"/>
                  </a:cubicBezTo>
                  <a:cubicBezTo>
                    <a:pt x="14270" y="13844"/>
                    <a:pt x="14270" y="13844"/>
                    <a:pt x="14270" y="13844"/>
                  </a:cubicBezTo>
                  <a:cubicBezTo>
                    <a:pt x="12343" y="14530"/>
                    <a:pt x="11343" y="16643"/>
                    <a:pt x="12028" y="18552"/>
                  </a:cubicBezTo>
                  <a:cubicBezTo>
                    <a:pt x="12713" y="20479"/>
                    <a:pt x="14826" y="21480"/>
                    <a:pt x="16735" y="20794"/>
                  </a:cubicBezTo>
                  <a:cubicBezTo>
                    <a:pt x="18643" y="20109"/>
                    <a:pt x="19645" y="17996"/>
                    <a:pt x="18959" y="16086"/>
                  </a:cubicBezTo>
                  <a:cubicBezTo>
                    <a:pt x="18440" y="14604"/>
                    <a:pt x="17032" y="13622"/>
                    <a:pt x="15475" y="13640"/>
                  </a:cubicBezTo>
                  <a:close/>
                  <a:moveTo>
                    <a:pt x="2947" y="18422"/>
                  </a:moveTo>
                  <a:cubicBezTo>
                    <a:pt x="2947" y="18626"/>
                    <a:pt x="2780" y="18793"/>
                    <a:pt x="2577" y="18793"/>
                  </a:cubicBezTo>
                  <a:cubicBezTo>
                    <a:pt x="2373" y="18793"/>
                    <a:pt x="2206" y="18626"/>
                    <a:pt x="2206" y="18422"/>
                  </a:cubicBezTo>
                  <a:cubicBezTo>
                    <a:pt x="2206" y="18218"/>
                    <a:pt x="2373" y="18051"/>
                    <a:pt x="2577" y="18051"/>
                  </a:cubicBezTo>
                  <a:cubicBezTo>
                    <a:pt x="2780" y="18051"/>
                    <a:pt x="2947" y="18218"/>
                    <a:pt x="2947" y="18422"/>
                  </a:cubicBezTo>
                  <a:close/>
                  <a:moveTo>
                    <a:pt x="4411" y="18422"/>
                  </a:moveTo>
                  <a:cubicBezTo>
                    <a:pt x="4411" y="19442"/>
                    <a:pt x="3595" y="20275"/>
                    <a:pt x="2577" y="20275"/>
                  </a:cubicBezTo>
                  <a:cubicBezTo>
                    <a:pt x="1557" y="20275"/>
                    <a:pt x="742" y="19442"/>
                    <a:pt x="742" y="18422"/>
                  </a:cubicBezTo>
                  <a:cubicBezTo>
                    <a:pt x="742" y="17403"/>
                    <a:pt x="1557" y="16587"/>
                    <a:pt x="2577" y="16587"/>
                  </a:cubicBezTo>
                  <a:cubicBezTo>
                    <a:pt x="2651" y="16587"/>
                    <a:pt x="2706" y="16587"/>
                    <a:pt x="2780" y="16605"/>
                  </a:cubicBezTo>
                  <a:cubicBezTo>
                    <a:pt x="2669" y="16828"/>
                    <a:pt x="2558" y="17088"/>
                    <a:pt x="2428" y="17347"/>
                  </a:cubicBezTo>
                  <a:cubicBezTo>
                    <a:pt x="1835" y="17421"/>
                    <a:pt x="1409" y="17977"/>
                    <a:pt x="1483" y="18570"/>
                  </a:cubicBezTo>
                  <a:cubicBezTo>
                    <a:pt x="1557" y="19182"/>
                    <a:pt x="2113" y="19608"/>
                    <a:pt x="2725" y="19534"/>
                  </a:cubicBezTo>
                  <a:cubicBezTo>
                    <a:pt x="3280" y="19460"/>
                    <a:pt x="3689" y="18978"/>
                    <a:pt x="3689" y="18422"/>
                  </a:cubicBezTo>
                  <a:cubicBezTo>
                    <a:pt x="3689" y="18181"/>
                    <a:pt x="3595" y="17959"/>
                    <a:pt x="3447" y="17755"/>
                  </a:cubicBezTo>
                  <a:cubicBezTo>
                    <a:pt x="3559" y="17514"/>
                    <a:pt x="3670" y="17273"/>
                    <a:pt x="3781" y="17050"/>
                  </a:cubicBezTo>
                  <a:cubicBezTo>
                    <a:pt x="4188" y="17403"/>
                    <a:pt x="4411" y="17903"/>
                    <a:pt x="4411" y="18422"/>
                  </a:cubicBezTo>
                  <a:close/>
                  <a:moveTo>
                    <a:pt x="15475" y="20275"/>
                  </a:moveTo>
                  <a:cubicBezTo>
                    <a:pt x="13844" y="20257"/>
                    <a:pt x="12528" y="18941"/>
                    <a:pt x="12528" y="17310"/>
                  </a:cubicBezTo>
                  <a:cubicBezTo>
                    <a:pt x="12546" y="16105"/>
                    <a:pt x="13288" y="15012"/>
                    <a:pt x="14418" y="14567"/>
                  </a:cubicBezTo>
                  <a:cubicBezTo>
                    <a:pt x="14863" y="16420"/>
                    <a:pt x="14863" y="16420"/>
                    <a:pt x="14863" y="16420"/>
                  </a:cubicBezTo>
                  <a:cubicBezTo>
                    <a:pt x="14566" y="16605"/>
                    <a:pt x="14363" y="16958"/>
                    <a:pt x="14363" y="17328"/>
                  </a:cubicBezTo>
                  <a:cubicBezTo>
                    <a:pt x="14363" y="17921"/>
                    <a:pt x="14863" y="18422"/>
                    <a:pt x="15475" y="18422"/>
                  </a:cubicBezTo>
                  <a:cubicBezTo>
                    <a:pt x="16086" y="18422"/>
                    <a:pt x="16568" y="17921"/>
                    <a:pt x="16568" y="17310"/>
                  </a:cubicBezTo>
                  <a:cubicBezTo>
                    <a:pt x="16568" y="16735"/>
                    <a:pt x="16142" y="16272"/>
                    <a:pt x="15586" y="16216"/>
                  </a:cubicBezTo>
                  <a:cubicBezTo>
                    <a:pt x="15122" y="14381"/>
                    <a:pt x="15122" y="14381"/>
                    <a:pt x="15122" y="14381"/>
                  </a:cubicBezTo>
                  <a:cubicBezTo>
                    <a:pt x="15252" y="14363"/>
                    <a:pt x="15363" y="14363"/>
                    <a:pt x="15475" y="14381"/>
                  </a:cubicBezTo>
                  <a:cubicBezTo>
                    <a:pt x="17106" y="14381"/>
                    <a:pt x="18421" y="15697"/>
                    <a:pt x="18421" y="17328"/>
                  </a:cubicBezTo>
                  <a:cubicBezTo>
                    <a:pt x="18421" y="18941"/>
                    <a:pt x="17106" y="20275"/>
                    <a:pt x="15475" y="20275"/>
                  </a:cubicBezTo>
                  <a:close/>
                  <a:moveTo>
                    <a:pt x="15104" y="17328"/>
                  </a:moveTo>
                  <a:cubicBezTo>
                    <a:pt x="15104" y="17124"/>
                    <a:pt x="15271" y="16958"/>
                    <a:pt x="15475" y="16958"/>
                  </a:cubicBezTo>
                  <a:cubicBezTo>
                    <a:pt x="15678" y="16958"/>
                    <a:pt x="15845" y="17124"/>
                    <a:pt x="15845" y="17328"/>
                  </a:cubicBezTo>
                  <a:cubicBezTo>
                    <a:pt x="15845" y="17532"/>
                    <a:pt x="15678" y="17681"/>
                    <a:pt x="15475" y="17681"/>
                  </a:cubicBezTo>
                  <a:cubicBezTo>
                    <a:pt x="15271" y="17681"/>
                    <a:pt x="15104" y="17532"/>
                    <a:pt x="15104" y="17328"/>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grpSp>
      <p:sp>
        <p:nvSpPr>
          <p:cNvPr id="22" name="Text Placeholder 21">
            <a:extLst>
              <a:ext uri="{FF2B5EF4-FFF2-40B4-BE49-F238E27FC236}">
                <a16:creationId xmlns:a16="http://schemas.microsoft.com/office/drawing/2014/main" id="{CEFF2998-2C96-C94A-906A-086CCF221AC1}"/>
              </a:ext>
            </a:extLst>
          </p:cNvPr>
          <p:cNvSpPr>
            <a:spLocks noGrp="1"/>
          </p:cNvSpPr>
          <p:nvPr>
            <p:ph type="body" sz="quarter" idx="10"/>
          </p:nvPr>
        </p:nvSpPr>
        <p:spPr>
          <a:xfrm>
            <a:off x="4400550" y="4851400"/>
            <a:ext cx="3390900" cy="1181100"/>
          </a:xfrm>
        </p:spPr>
        <p:txBody>
          <a:bodyPr>
            <a:normAutofit/>
          </a:bodyPr>
          <a:lstStyle>
            <a:lvl1pPr marL="0" indent="0" algn="ctr">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3755234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B33DA-D6B9-0842-9199-CA5BF85E4D13}"/>
              </a:ext>
            </a:extLst>
          </p:cNvPr>
          <p:cNvSpPr>
            <a:spLocks noGrp="1"/>
          </p:cNvSpPr>
          <p:nvPr>
            <p:ph type="title"/>
          </p:nvPr>
        </p:nvSpPr>
        <p:spPr>
          <a:xfrm>
            <a:off x="6636747" y="794365"/>
            <a:ext cx="4966742" cy="3015162"/>
          </a:xfrm>
        </p:spPr>
        <p:txBody>
          <a:bodyPr anchor="b">
            <a:noAutofit/>
          </a:bodyPr>
          <a:lstStyle>
            <a:lvl1pPr>
              <a:defRPr sz="7200"/>
            </a:lvl1pPr>
          </a:lstStyle>
          <a:p>
            <a:r>
              <a:rPr lang="en-US"/>
              <a:t>Click to edit Master title style</a:t>
            </a:r>
          </a:p>
        </p:txBody>
      </p:sp>
      <p:sp>
        <p:nvSpPr>
          <p:cNvPr id="15" name="Picture Placeholder 14">
            <a:extLst>
              <a:ext uri="{FF2B5EF4-FFF2-40B4-BE49-F238E27FC236}">
                <a16:creationId xmlns:a16="http://schemas.microsoft.com/office/drawing/2014/main" id="{DD039DCF-ED4B-F14C-BE10-4C7F296EFD9A}"/>
              </a:ext>
            </a:extLst>
          </p:cNvPr>
          <p:cNvSpPr>
            <a:spLocks noGrp="1"/>
          </p:cNvSpPr>
          <p:nvPr>
            <p:ph type="pic" sz="quarter" idx="11"/>
          </p:nvPr>
        </p:nvSpPr>
        <p:spPr>
          <a:xfrm>
            <a:off x="1152525" y="725488"/>
            <a:ext cx="5057775" cy="3084512"/>
          </a:xfrm>
        </p:spPr>
        <p:txBody>
          <a:bodyPr/>
          <a:lstStyle/>
          <a:p>
            <a:endParaRPr lang="en-US"/>
          </a:p>
        </p:txBody>
      </p:sp>
      <p:sp>
        <p:nvSpPr>
          <p:cNvPr id="13" name="Picture Placeholder 12">
            <a:extLst>
              <a:ext uri="{FF2B5EF4-FFF2-40B4-BE49-F238E27FC236}">
                <a16:creationId xmlns:a16="http://schemas.microsoft.com/office/drawing/2014/main" id="{822BAAE0-9285-6C4C-9650-F18672A72BC5}"/>
              </a:ext>
            </a:extLst>
          </p:cNvPr>
          <p:cNvSpPr>
            <a:spLocks noGrp="1"/>
          </p:cNvSpPr>
          <p:nvPr>
            <p:ph type="pic" sz="quarter" idx="10"/>
          </p:nvPr>
        </p:nvSpPr>
        <p:spPr>
          <a:xfrm>
            <a:off x="588963" y="2632075"/>
            <a:ext cx="2814637" cy="4225925"/>
          </a:xfrm>
        </p:spPr>
        <p:txBody>
          <a:bodyPr/>
          <a:lstStyle/>
          <a:p>
            <a:endParaRPr lang="en-US"/>
          </a:p>
        </p:txBody>
      </p:sp>
    </p:spTree>
    <p:extLst>
      <p:ext uri="{BB962C8B-B14F-4D97-AF65-F5344CB8AC3E}">
        <p14:creationId xmlns:p14="http://schemas.microsoft.com/office/powerpoint/2010/main" val="216344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EC8EE-FFE8-154B-8C33-CB6569E2B60F}"/>
              </a:ext>
            </a:extLst>
          </p:cNvPr>
          <p:cNvSpPr>
            <a:spLocks noGrp="1"/>
          </p:cNvSpPr>
          <p:nvPr>
            <p:ph type="title"/>
          </p:nvPr>
        </p:nvSpPr>
        <p:spPr>
          <a:xfrm>
            <a:off x="5833878" y="492573"/>
            <a:ext cx="5257800" cy="1325563"/>
          </a:xfrm>
        </p:spPr>
        <p:txBody>
          <a:bodyPr>
            <a:normAutofit/>
          </a:bodyPr>
          <a:lstStyle>
            <a:lvl1pPr algn="r">
              <a:defRPr sz="5400"/>
            </a:lvl1pPr>
          </a:lstStyle>
          <a:p>
            <a:r>
              <a:rPr lang="en-US" dirty="0"/>
              <a:t>Click to edit</a:t>
            </a:r>
          </a:p>
        </p:txBody>
      </p:sp>
      <p:sp>
        <p:nvSpPr>
          <p:cNvPr id="13" name="Picture Placeholder 12">
            <a:extLst>
              <a:ext uri="{FF2B5EF4-FFF2-40B4-BE49-F238E27FC236}">
                <a16:creationId xmlns:a16="http://schemas.microsoft.com/office/drawing/2014/main" id="{17B2BCBE-9932-3940-A0AF-6C89E031EFF1}"/>
              </a:ext>
            </a:extLst>
          </p:cNvPr>
          <p:cNvSpPr>
            <a:spLocks noGrp="1"/>
          </p:cNvSpPr>
          <p:nvPr>
            <p:ph type="pic" sz="quarter" idx="10"/>
          </p:nvPr>
        </p:nvSpPr>
        <p:spPr>
          <a:xfrm>
            <a:off x="0" y="0"/>
            <a:ext cx="4064000" cy="6858000"/>
          </a:xfrm>
        </p:spPr>
        <p:txBody>
          <a:bodyPr/>
          <a:lstStyle/>
          <a:p>
            <a:endParaRPr lang="en-US"/>
          </a:p>
        </p:txBody>
      </p:sp>
    </p:spTree>
    <p:extLst>
      <p:ext uri="{BB962C8B-B14F-4D97-AF65-F5344CB8AC3E}">
        <p14:creationId xmlns:p14="http://schemas.microsoft.com/office/powerpoint/2010/main" val="348420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243417" y="533400"/>
            <a:ext cx="5689600" cy="381000"/>
          </a:xfrm>
        </p:spPr>
        <p:txBody>
          <a:bodyPr/>
          <a:lstStyle>
            <a:lvl1pPr>
              <a:defRPr sz="2296"/>
            </a:lvl1pPr>
            <a:lvl2pPr>
              <a:defRPr sz="1968"/>
            </a:lvl2pPr>
            <a:lvl3pPr>
              <a:defRPr sz="1640"/>
            </a:lvl3pPr>
            <a:lvl4pPr>
              <a:defRPr sz="1476"/>
            </a:lvl4pPr>
            <a:lvl5pPr>
              <a:defRPr sz="1476"/>
            </a:lvl5pPr>
            <a:lvl6pPr>
              <a:defRPr sz="1476"/>
            </a:lvl6pPr>
            <a:lvl7pPr>
              <a:defRPr sz="1476"/>
            </a:lvl7pPr>
            <a:lvl8pPr>
              <a:defRPr sz="1476"/>
            </a:lvl8pPr>
            <a:lvl9pPr>
              <a:defRPr sz="147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36218" y="533400"/>
            <a:ext cx="5689600" cy="381000"/>
          </a:xfrm>
        </p:spPr>
        <p:txBody>
          <a:bodyPr/>
          <a:lstStyle>
            <a:lvl1pPr>
              <a:defRPr sz="2296"/>
            </a:lvl1pPr>
            <a:lvl2pPr>
              <a:defRPr sz="1968"/>
            </a:lvl2pPr>
            <a:lvl3pPr>
              <a:defRPr sz="1640"/>
            </a:lvl3pPr>
            <a:lvl4pPr>
              <a:defRPr sz="1476"/>
            </a:lvl4pPr>
            <a:lvl5pPr>
              <a:defRPr sz="1476"/>
            </a:lvl5pPr>
            <a:lvl6pPr>
              <a:defRPr sz="1476"/>
            </a:lvl6pPr>
            <a:lvl7pPr>
              <a:defRPr sz="1476"/>
            </a:lvl7pPr>
            <a:lvl8pPr>
              <a:defRPr sz="1476"/>
            </a:lvl8pPr>
            <a:lvl9pPr>
              <a:defRPr sz="147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23"/>
          <p:cNvSpPr>
            <a:spLocks noGrp="1" noChangeArrowheads="1"/>
          </p:cNvSpPr>
          <p:nvPr>
            <p:ph type="sldNum" sz="quarter" idx="10"/>
          </p:nvPr>
        </p:nvSpPr>
        <p:spPr>
          <a:ln/>
        </p:spPr>
        <p:txBody>
          <a:bodyPr/>
          <a:lstStyle>
            <a:lvl1pPr>
              <a:defRPr/>
            </a:lvl1pPr>
          </a:lstStyle>
          <a:p>
            <a:pPr>
              <a:defRPr/>
            </a:pPr>
            <a:fld id="{704A116B-9DD7-4D3E-8BBE-DCB0CFF71385}" type="slidenum">
              <a:rPr lang="ja-JP" altLang="en-US"/>
              <a:pPr>
                <a:defRPr/>
              </a:pPr>
              <a:t>‹#›</a:t>
            </a:fld>
            <a:endParaRPr lang="en-US" altLang="ja-JP"/>
          </a:p>
        </p:txBody>
      </p:sp>
    </p:spTree>
    <p:extLst>
      <p:ext uri="{BB962C8B-B14F-4D97-AF65-F5344CB8AC3E}">
        <p14:creationId xmlns:p14="http://schemas.microsoft.com/office/powerpoint/2010/main" val="1872037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63AD8EF-54E8-4D37-98B8-95253D52A215}"/>
              </a:ext>
            </a:extLst>
          </p:cNvPr>
          <p:cNvSpPr>
            <a:spLocks noGrp="1"/>
          </p:cNvSpPr>
          <p:nvPr>
            <p:ph type="ctrTitle"/>
          </p:nvPr>
        </p:nvSpPr>
        <p:spPr>
          <a:xfrm>
            <a:off x="1524001" y="1122363"/>
            <a:ext cx="9144000" cy="2387600"/>
          </a:xfrm>
        </p:spPr>
        <p:txBody>
          <a:bodyPr anchor="b"/>
          <a:lstStyle>
            <a:lvl1pPr algn="ctr">
              <a:defRPr sz="4921"/>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CAC82F7-9A61-4F7F-AAFF-FB741246E5C3}"/>
              </a:ext>
            </a:extLst>
          </p:cNvPr>
          <p:cNvSpPr>
            <a:spLocks noGrp="1"/>
          </p:cNvSpPr>
          <p:nvPr>
            <p:ph type="subTitle" idx="1"/>
          </p:nvPr>
        </p:nvSpPr>
        <p:spPr>
          <a:xfrm>
            <a:off x="1524001" y="3602038"/>
            <a:ext cx="9144000" cy="1655762"/>
          </a:xfrm>
        </p:spPr>
        <p:txBody>
          <a:bodyPr/>
          <a:lstStyle>
            <a:lvl1pPr marL="0" indent="0" algn="ctr">
              <a:buNone/>
              <a:defRPr sz="1968"/>
            </a:lvl1pPr>
            <a:lvl2pPr marL="374962" indent="0" algn="ctr">
              <a:buNone/>
              <a:defRPr sz="1640"/>
            </a:lvl2pPr>
            <a:lvl3pPr marL="749924" indent="0" algn="ctr">
              <a:buNone/>
              <a:defRPr sz="1476"/>
            </a:lvl3pPr>
            <a:lvl4pPr marL="1124886" indent="0" algn="ctr">
              <a:buNone/>
              <a:defRPr sz="1312"/>
            </a:lvl4pPr>
            <a:lvl5pPr marL="1499847" indent="0" algn="ctr">
              <a:buNone/>
              <a:defRPr sz="1312"/>
            </a:lvl5pPr>
            <a:lvl6pPr marL="1874810" indent="0" algn="ctr">
              <a:buNone/>
              <a:defRPr sz="1312"/>
            </a:lvl6pPr>
            <a:lvl7pPr marL="2249772" indent="0" algn="ctr">
              <a:buNone/>
              <a:defRPr sz="1312"/>
            </a:lvl7pPr>
            <a:lvl8pPr marL="2624734" indent="0" algn="ctr">
              <a:buNone/>
              <a:defRPr sz="1312"/>
            </a:lvl8pPr>
            <a:lvl9pPr marL="2999696" indent="0" algn="ctr">
              <a:buNone/>
              <a:defRPr sz="1312"/>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5F620050-0EF6-4F3E-9E4D-AD67FD8CB13F}"/>
              </a:ext>
            </a:extLst>
          </p:cNvPr>
          <p:cNvSpPr>
            <a:spLocks noGrp="1"/>
          </p:cNvSpPr>
          <p:nvPr>
            <p:ph type="dt" sz="half" idx="10"/>
          </p:nvPr>
        </p:nvSpPr>
        <p:spPr/>
        <p:txBody>
          <a:body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61E7AD59-A6F2-43EA-80E5-66837F3F4C35}"/>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2D8E9424-CCA6-4DF2-8C3B-BD8D6536A212}"/>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69835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564280-C87B-42FF-BA3A-6DD8702C2C8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3273D6B-AFF1-4D31-B1A8-B41EB42ABB1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0842961-F9F8-49EB-8DF9-5D59DD3A0502}"/>
              </a:ext>
            </a:extLst>
          </p:cNvPr>
          <p:cNvSpPr>
            <a:spLocks noGrp="1"/>
          </p:cNvSpPr>
          <p:nvPr>
            <p:ph type="dt" sz="half" idx="10"/>
          </p:nvPr>
        </p:nvSpPr>
        <p:spPr/>
        <p:txBody>
          <a:body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5A052E02-5A82-4961-B061-68F1AF879087}"/>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0A65772B-15BC-4C71-964B-D8A4AF2AE76C}"/>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997218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E64B93-0548-4052-8456-A721620EFAA4}"/>
              </a:ext>
            </a:extLst>
          </p:cNvPr>
          <p:cNvSpPr>
            <a:spLocks noGrp="1"/>
          </p:cNvSpPr>
          <p:nvPr>
            <p:ph type="title"/>
          </p:nvPr>
        </p:nvSpPr>
        <p:spPr>
          <a:xfrm>
            <a:off x="831850" y="1709739"/>
            <a:ext cx="10515600" cy="2852737"/>
          </a:xfrm>
        </p:spPr>
        <p:txBody>
          <a:bodyPr anchor="b"/>
          <a:lstStyle>
            <a:lvl1pPr>
              <a:defRPr sz="4921"/>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4B5A264-5C3B-408A-B776-37ED55AE9B01}"/>
              </a:ext>
            </a:extLst>
          </p:cNvPr>
          <p:cNvSpPr>
            <a:spLocks noGrp="1"/>
          </p:cNvSpPr>
          <p:nvPr>
            <p:ph type="body" idx="1"/>
          </p:nvPr>
        </p:nvSpPr>
        <p:spPr>
          <a:xfrm>
            <a:off x="831850" y="4589464"/>
            <a:ext cx="10515600" cy="1500187"/>
          </a:xfrm>
        </p:spPr>
        <p:txBody>
          <a:bodyPr/>
          <a:lstStyle>
            <a:lvl1pPr marL="0" indent="0">
              <a:buNone/>
              <a:defRPr sz="1968">
                <a:solidFill>
                  <a:schemeClr val="tx1">
                    <a:tint val="75000"/>
                  </a:schemeClr>
                </a:solidFill>
              </a:defRPr>
            </a:lvl1pPr>
            <a:lvl2pPr marL="374962" indent="0">
              <a:buNone/>
              <a:defRPr sz="1640">
                <a:solidFill>
                  <a:schemeClr val="tx1">
                    <a:tint val="75000"/>
                  </a:schemeClr>
                </a:solidFill>
              </a:defRPr>
            </a:lvl2pPr>
            <a:lvl3pPr marL="749924" indent="0">
              <a:buNone/>
              <a:defRPr sz="1476">
                <a:solidFill>
                  <a:schemeClr val="tx1">
                    <a:tint val="75000"/>
                  </a:schemeClr>
                </a:solidFill>
              </a:defRPr>
            </a:lvl3pPr>
            <a:lvl4pPr marL="1124886" indent="0">
              <a:buNone/>
              <a:defRPr sz="1312">
                <a:solidFill>
                  <a:schemeClr val="tx1">
                    <a:tint val="75000"/>
                  </a:schemeClr>
                </a:solidFill>
              </a:defRPr>
            </a:lvl4pPr>
            <a:lvl5pPr marL="1499847" indent="0">
              <a:buNone/>
              <a:defRPr sz="1312">
                <a:solidFill>
                  <a:schemeClr val="tx1">
                    <a:tint val="75000"/>
                  </a:schemeClr>
                </a:solidFill>
              </a:defRPr>
            </a:lvl5pPr>
            <a:lvl6pPr marL="1874810" indent="0">
              <a:buNone/>
              <a:defRPr sz="1312">
                <a:solidFill>
                  <a:schemeClr val="tx1">
                    <a:tint val="75000"/>
                  </a:schemeClr>
                </a:solidFill>
              </a:defRPr>
            </a:lvl6pPr>
            <a:lvl7pPr marL="2249772" indent="0">
              <a:buNone/>
              <a:defRPr sz="1312">
                <a:solidFill>
                  <a:schemeClr val="tx1">
                    <a:tint val="75000"/>
                  </a:schemeClr>
                </a:solidFill>
              </a:defRPr>
            </a:lvl7pPr>
            <a:lvl8pPr marL="2624734" indent="0">
              <a:buNone/>
              <a:defRPr sz="1312">
                <a:solidFill>
                  <a:schemeClr val="tx1">
                    <a:tint val="75000"/>
                  </a:schemeClr>
                </a:solidFill>
              </a:defRPr>
            </a:lvl8pPr>
            <a:lvl9pPr marL="2999696" indent="0">
              <a:buNone/>
              <a:defRPr sz="1312">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80CA7E2E-1FE5-46DD-8E8C-2B070AF8FB87}"/>
              </a:ext>
            </a:extLst>
          </p:cNvPr>
          <p:cNvSpPr>
            <a:spLocks noGrp="1"/>
          </p:cNvSpPr>
          <p:nvPr>
            <p:ph type="dt" sz="half" idx="10"/>
          </p:nvPr>
        </p:nvSpPr>
        <p:spPr/>
        <p:txBody>
          <a:body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41D32B5D-87F6-4E80-9573-9389061DC008}"/>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EF042BD9-FF19-458E-A092-48DB86015054}"/>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68121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3EFFAD-95C1-404C-8030-5CD26DC2740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801A79D-350C-4336-A7BF-63A821AF7DB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66A1985-E9BB-4023-A14F-999F6DC9E7C5}"/>
              </a:ext>
            </a:extLst>
          </p:cNvPr>
          <p:cNvSpPr>
            <a:spLocks noGrp="1"/>
          </p:cNvSpPr>
          <p:nvPr>
            <p:ph sz="half" idx="2"/>
          </p:nvPr>
        </p:nvSpPr>
        <p:spPr>
          <a:xfrm>
            <a:off x="6172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DCACBCF-835D-441B-AE08-05F0890A3095}"/>
              </a:ext>
            </a:extLst>
          </p:cNvPr>
          <p:cNvSpPr>
            <a:spLocks noGrp="1"/>
          </p:cNvSpPr>
          <p:nvPr>
            <p:ph type="dt" sz="half" idx="10"/>
          </p:nvPr>
        </p:nvSpPr>
        <p:spPr/>
        <p:txBody>
          <a:bodyPr/>
          <a:lstStyle/>
          <a:p>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2521270C-C72A-447D-8027-B094ADBCE894}"/>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76714E66-8F04-4265-893D-F531AF4AC42B}"/>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72468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069DCA-D538-4A22-9150-4CA866FAFA97}"/>
              </a:ext>
            </a:extLst>
          </p:cNvPr>
          <p:cNvSpPr>
            <a:spLocks noGrp="1"/>
          </p:cNvSpPr>
          <p:nvPr>
            <p:ph type="title"/>
          </p:nvPr>
        </p:nvSpPr>
        <p:spPr>
          <a:xfrm>
            <a:off x="839787" y="365126"/>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600E19E-4579-4F4A-99C6-C4B28305108A}"/>
              </a:ext>
            </a:extLst>
          </p:cNvPr>
          <p:cNvSpPr>
            <a:spLocks noGrp="1"/>
          </p:cNvSpPr>
          <p:nvPr>
            <p:ph type="body" idx="1"/>
          </p:nvPr>
        </p:nvSpPr>
        <p:spPr>
          <a:xfrm>
            <a:off x="839789" y="1681163"/>
            <a:ext cx="5157788" cy="823912"/>
          </a:xfrm>
        </p:spPr>
        <p:txBody>
          <a:bodyPr anchor="b"/>
          <a:lstStyle>
            <a:lvl1pPr marL="0" indent="0">
              <a:buNone/>
              <a:defRPr sz="1968" b="1"/>
            </a:lvl1pPr>
            <a:lvl2pPr marL="374962" indent="0">
              <a:buNone/>
              <a:defRPr sz="1640" b="1"/>
            </a:lvl2pPr>
            <a:lvl3pPr marL="749924" indent="0">
              <a:buNone/>
              <a:defRPr sz="1476" b="1"/>
            </a:lvl3pPr>
            <a:lvl4pPr marL="1124886" indent="0">
              <a:buNone/>
              <a:defRPr sz="1312" b="1"/>
            </a:lvl4pPr>
            <a:lvl5pPr marL="1499847" indent="0">
              <a:buNone/>
              <a:defRPr sz="1312" b="1"/>
            </a:lvl5pPr>
            <a:lvl6pPr marL="1874810" indent="0">
              <a:buNone/>
              <a:defRPr sz="1312" b="1"/>
            </a:lvl6pPr>
            <a:lvl7pPr marL="2249772" indent="0">
              <a:buNone/>
              <a:defRPr sz="1312" b="1"/>
            </a:lvl7pPr>
            <a:lvl8pPr marL="2624734" indent="0">
              <a:buNone/>
              <a:defRPr sz="1312" b="1"/>
            </a:lvl8pPr>
            <a:lvl9pPr marL="2999696" indent="0">
              <a:buNone/>
              <a:defRPr sz="1312"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8FE6BFF-7EEF-4144-8D89-B75F781F7AE4}"/>
              </a:ext>
            </a:extLst>
          </p:cNvPr>
          <p:cNvSpPr>
            <a:spLocks noGrp="1"/>
          </p:cNvSpPr>
          <p:nvPr>
            <p:ph sz="half" idx="2"/>
          </p:nvPr>
        </p:nvSpPr>
        <p:spPr>
          <a:xfrm>
            <a:off x="839789" y="2505075"/>
            <a:ext cx="515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883EBEF-A074-4E53-8305-786A6F7F1B07}"/>
              </a:ext>
            </a:extLst>
          </p:cNvPr>
          <p:cNvSpPr>
            <a:spLocks noGrp="1"/>
          </p:cNvSpPr>
          <p:nvPr>
            <p:ph type="body" sz="quarter" idx="3"/>
          </p:nvPr>
        </p:nvSpPr>
        <p:spPr>
          <a:xfrm>
            <a:off x="6172200" y="1681163"/>
            <a:ext cx="5183188" cy="823912"/>
          </a:xfrm>
        </p:spPr>
        <p:txBody>
          <a:bodyPr anchor="b"/>
          <a:lstStyle>
            <a:lvl1pPr marL="0" indent="0">
              <a:buNone/>
              <a:defRPr sz="1968" b="1"/>
            </a:lvl1pPr>
            <a:lvl2pPr marL="374962" indent="0">
              <a:buNone/>
              <a:defRPr sz="1640" b="1"/>
            </a:lvl2pPr>
            <a:lvl3pPr marL="749924" indent="0">
              <a:buNone/>
              <a:defRPr sz="1476" b="1"/>
            </a:lvl3pPr>
            <a:lvl4pPr marL="1124886" indent="0">
              <a:buNone/>
              <a:defRPr sz="1312" b="1"/>
            </a:lvl4pPr>
            <a:lvl5pPr marL="1499847" indent="0">
              <a:buNone/>
              <a:defRPr sz="1312" b="1"/>
            </a:lvl5pPr>
            <a:lvl6pPr marL="1874810" indent="0">
              <a:buNone/>
              <a:defRPr sz="1312" b="1"/>
            </a:lvl6pPr>
            <a:lvl7pPr marL="2249772" indent="0">
              <a:buNone/>
              <a:defRPr sz="1312" b="1"/>
            </a:lvl7pPr>
            <a:lvl8pPr marL="2624734" indent="0">
              <a:buNone/>
              <a:defRPr sz="1312" b="1"/>
            </a:lvl8pPr>
            <a:lvl9pPr marL="2999696" indent="0">
              <a:buNone/>
              <a:defRPr sz="1312"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A991399-6D2F-4001-ABBA-5617AD411B1E}"/>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0FD4F3E-E6F9-46D1-9149-3355DFE27D50}"/>
              </a:ext>
            </a:extLst>
          </p:cNvPr>
          <p:cNvSpPr>
            <a:spLocks noGrp="1"/>
          </p:cNvSpPr>
          <p:nvPr>
            <p:ph type="dt" sz="half" idx="10"/>
          </p:nvPr>
        </p:nvSpPr>
        <p:spPr/>
        <p:txBody>
          <a:bodyPr/>
          <a:lstStyle/>
          <a:p>
            <a:endParaRPr lang="ja-JP" altLang="en-US">
              <a:solidFill>
                <a:prstClr val="black">
                  <a:tint val="75000"/>
                </a:prstClr>
              </a:solidFill>
            </a:endParaRPr>
          </a:p>
        </p:txBody>
      </p:sp>
      <p:sp>
        <p:nvSpPr>
          <p:cNvPr id="8" name="フッター プレースホルダー 7">
            <a:extLst>
              <a:ext uri="{FF2B5EF4-FFF2-40B4-BE49-F238E27FC236}">
                <a16:creationId xmlns:a16="http://schemas.microsoft.com/office/drawing/2014/main" id="{A91934B4-1AFD-418A-9D32-5D91C6A788C0}"/>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a:extLst>
              <a:ext uri="{FF2B5EF4-FFF2-40B4-BE49-F238E27FC236}">
                <a16:creationId xmlns:a16="http://schemas.microsoft.com/office/drawing/2014/main" id="{67748132-3355-4506-B48E-97254C907BDF}"/>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47592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6A3090-9EF9-4BDF-87CF-C1A2ACC52F4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BEA63F6-E7FE-4074-BE9B-4DADBF914178}"/>
              </a:ext>
            </a:extLst>
          </p:cNvPr>
          <p:cNvSpPr>
            <a:spLocks noGrp="1"/>
          </p:cNvSpPr>
          <p:nvPr>
            <p:ph type="dt" sz="half" idx="10"/>
          </p:nvPr>
        </p:nvSpPr>
        <p:spPr/>
        <p:txBody>
          <a:bodyPr/>
          <a:lstStyle/>
          <a:p>
            <a:endParaRPr lang="ja-JP" altLang="en-US">
              <a:solidFill>
                <a:prstClr val="black">
                  <a:tint val="75000"/>
                </a:prstClr>
              </a:solidFill>
            </a:endParaRPr>
          </a:p>
        </p:txBody>
      </p:sp>
      <p:sp>
        <p:nvSpPr>
          <p:cNvPr id="4" name="フッター プレースホルダー 3">
            <a:extLst>
              <a:ext uri="{FF2B5EF4-FFF2-40B4-BE49-F238E27FC236}">
                <a16:creationId xmlns:a16="http://schemas.microsoft.com/office/drawing/2014/main" id="{AFD6E1FA-D843-49D8-8988-F2144B80BEED}"/>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a:extLst>
              <a:ext uri="{FF2B5EF4-FFF2-40B4-BE49-F238E27FC236}">
                <a16:creationId xmlns:a16="http://schemas.microsoft.com/office/drawing/2014/main" id="{1BC6D94A-D5EC-4036-804B-B21BB103939F}"/>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53945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D5AFEB8-B19C-4082-85B1-82AFCA59806F}"/>
              </a:ext>
            </a:extLst>
          </p:cNvPr>
          <p:cNvSpPr>
            <a:spLocks noGrp="1"/>
          </p:cNvSpPr>
          <p:nvPr>
            <p:ph type="dt" sz="half" idx="10"/>
          </p:nvPr>
        </p:nvSpPr>
        <p:spPr/>
        <p:txBody>
          <a:bodyPr/>
          <a:lstStyle/>
          <a:p>
            <a:endParaRPr lang="ja-JP" altLang="en-US">
              <a:solidFill>
                <a:prstClr val="black">
                  <a:tint val="75000"/>
                </a:prstClr>
              </a:solidFill>
            </a:endParaRPr>
          </a:p>
        </p:txBody>
      </p:sp>
      <p:sp>
        <p:nvSpPr>
          <p:cNvPr id="3" name="フッター プレースホルダー 2">
            <a:extLst>
              <a:ext uri="{FF2B5EF4-FFF2-40B4-BE49-F238E27FC236}">
                <a16:creationId xmlns:a16="http://schemas.microsoft.com/office/drawing/2014/main" id="{FFC74847-CB87-44BF-90D6-90282B6DFF34}"/>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a:extLst>
              <a:ext uri="{FF2B5EF4-FFF2-40B4-BE49-F238E27FC236}">
                <a16:creationId xmlns:a16="http://schemas.microsoft.com/office/drawing/2014/main" id="{6A00A6C6-AC2B-489C-816A-9EE055BE1882}"/>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8633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B893F-0292-5645-9776-3DE963B5E597}"/>
              </a:ext>
            </a:extLst>
          </p:cNvPr>
          <p:cNvSpPr>
            <a:spLocks noGrp="1"/>
          </p:cNvSpPr>
          <p:nvPr>
            <p:ph type="title" hasCustomPrompt="1"/>
          </p:nvPr>
        </p:nvSpPr>
        <p:spPr>
          <a:xfrm>
            <a:off x="1761946" y="1893477"/>
            <a:ext cx="3405139" cy="1325563"/>
          </a:xfrm>
        </p:spPr>
        <p:txBody>
          <a:bodyPr>
            <a:noAutofit/>
          </a:bodyPr>
          <a:lstStyle>
            <a:lvl1pPr>
              <a:defRPr sz="11500"/>
            </a:lvl1pPr>
          </a:lstStyle>
          <a:p>
            <a:r>
              <a:rPr lang="en-US" dirty="0"/>
              <a:t>Edit</a:t>
            </a:r>
          </a:p>
        </p:txBody>
      </p:sp>
      <p:sp>
        <p:nvSpPr>
          <p:cNvPr id="4" name="Diamond 2">
            <a:extLst>
              <a:ext uri="{FF2B5EF4-FFF2-40B4-BE49-F238E27FC236}">
                <a16:creationId xmlns:a16="http://schemas.microsoft.com/office/drawing/2014/main" id="{93294902-CF48-8B4A-9755-5D0E910A201F}"/>
              </a:ext>
            </a:extLst>
          </p:cNvPr>
          <p:cNvSpPr/>
          <p:nvPr userDrawn="1"/>
        </p:nvSpPr>
        <p:spPr>
          <a:xfrm rot="1775512">
            <a:off x="5738505" y="1406192"/>
            <a:ext cx="5599289" cy="4938568"/>
          </a:xfrm>
          <a:custGeom>
            <a:avLst/>
            <a:gdLst>
              <a:gd name="connsiteX0" fmla="*/ 0 w 5407378"/>
              <a:gd name="connsiteY0" fmla="*/ 2703689 h 5407378"/>
              <a:gd name="connsiteX1" fmla="*/ 2703689 w 5407378"/>
              <a:gd name="connsiteY1" fmla="*/ 0 h 5407378"/>
              <a:gd name="connsiteX2" fmla="*/ 5407378 w 5407378"/>
              <a:gd name="connsiteY2" fmla="*/ 2703689 h 5407378"/>
              <a:gd name="connsiteX3" fmla="*/ 2703689 w 5407378"/>
              <a:gd name="connsiteY3" fmla="*/ 5407378 h 5407378"/>
              <a:gd name="connsiteX4" fmla="*/ 0 w 5407378"/>
              <a:gd name="connsiteY4" fmla="*/ 2703689 h 5407378"/>
              <a:gd name="connsiteX0" fmla="*/ 0 w 5712178"/>
              <a:gd name="connsiteY0" fmla="*/ 4588934 h 5407378"/>
              <a:gd name="connsiteX1" fmla="*/ 3008489 w 5712178"/>
              <a:gd name="connsiteY1" fmla="*/ 0 h 5407378"/>
              <a:gd name="connsiteX2" fmla="*/ 5712178 w 5712178"/>
              <a:gd name="connsiteY2" fmla="*/ 2703689 h 5407378"/>
              <a:gd name="connsiteX3" fmla="*/ 3008489 w 5712178"/>
              <a:gd name="connsiteY3" fmla="*/ 5407378 h 5407378"/>
              <a:gd name="connsiteX4" fmla="*/ 0 w 5712178"/>
              <a:gd name="connsiteY4" fmla="*/ 4588934 h 5407378"/>
              <a:gd name="connsiteX0" fmla="*/ 0 w 5599289"/>
              <a:gd name="connsiteY0" fmla="*/ 389467 h 5407378"/>
              <a:gd name="connsiteX1" fmla="*/ 2895600 w 5599289"/>
              <a:gd name="connsiteY1" fmla="*/ 0 h 5407378"/>
              <a:gd name="connsiteX2" fmla="*/ 5599289 w 5599289"/>
              <a:gd name="connsiteY2" fmla="*/ 2703689 h 5407378"/>
              <a:gd name="connsiteX3" fmla="*/ 2895600 w 5599289"/>
              <a:gd name="connsiteY3" fmla="*/ 5407378 h 5407378"/>
              <a:gd name="connsiteX4" fmla="*/ 0 w 5599289"/>
              <a:gd name="connsiteY4" fmla="*/ 389467 h 5407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9289" h="5407378">
                <a:moveTo>
                  <a:pt x="0" y="389467"/>
                </a:moveTo>
                <a:lnTo>
                  <a:pt x="2895600" y="0"/>
                </a:lnTo>
                <a:lnTo>
                  <a:pt x="5599289" y="2703689"/>
                </a:lnTo>
                <a:lnTo>
                  <a:pt x="2895600" y="5407378"/>
                </a:lnTo>
                <a:lnTo>
                  <a:pt x="0" y="389467"/>
                </a:lnTo>
                <a:close/>
              </a:path>
            </a:pathLst>
          </a:custGeom>
          <a:noFill/>
          <a:ln>
            <a:gradFill>
              <a:gsLst>
                <a:gs pos="0">
                  <a:srgbClr val="C27BC3"/>
                </a:gs>
                <a:gs pos="54000">
                  <a:schemeClr val="accent1">
                    <a:lumMod val="45000"/>
                    <a:lumOff val="55000"/>
                  </a:schemeClr>
                </a:gs>
                <a:gs pos="100000">
                  <a:srgbClr val="4D5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B9555AC-DD29-DB42-A4F5-4B10AD6CBE3B}"/>
              </a:ext>
            </a:extLst>
          </p:cNvPr>
          <p:cNvCxnSpPr>
            <a:cxnSpLocks/>
            <a:stCxn id="4" idx="3"/>
            <a:endCxn id="4" idx="2"/>
          </p:cNvCxnSpPr>
          <p:nvPr userDrawn="1"/>
        </p:nvCxnSpPr>
        <p:spPr>
          <a:xfrm flipV="1">
            <a:off x="7402211" y="5257992"/>
            <a:ext cx="3570411" cy="812072"/>
          </a:xfrm>
          <a:prstGeom prst="line">
            <a:avLst/>
          </a:prstGeom>
          <a:ln w="12700">
            <a:gradFill>
              <a:gsLst>
                <a:gs pos="0">
                  <a:srgbClr val="4D5E6F"/>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51C7A5F9-4F56-E940-9211-DF9B70AC19DD}"/>
              </a:ext>
            </a:extLst>
          </p:cNvPr>
          <p:cNvSpPr>
            <a:spLocks noGrp="1"/>
          </p:cNvSpPr>
          <p:nvPr>
            <p:ph type="body" sz="quarter" idx="10" hasCustomPrompt="1"/>
          </p:nvPr>
        </p:nvSpPr>
        <p:spPr>
          <a:xfrm>
            <a:off x="1762125" y="3670300"/>
            <a:ext cx="3405188" cy="760413"/>
          </a:xfrm>
          <a:ln>
            <a:gradFill>
              <a:gsLst>
                <a:gs pos="0">
                  <a:srgbClr val="FB9FFC"/>
                </a:gs>
                <a:gs pos="58000">
                  <a:schemeClr val="accent1">
                    <a:lumMod val="45000"/>
                    <a:lumOff val="55000"/>
                  </a:schemeClr>
                </a:gs>
                <a:gs pos="100000">
                  <a:srgbClr val="74A5A6"/>
                </a:gs>
              </a:gsLst>
              <a:lin ang="2400000" scaled="0"/>
            </a:gradFill>
          </a:ln>
        </p:spPr>
        <p:txBody>
          <a:bodyPr lIns="180000" tIns="180000">
            <a:noAutofit/>
          </a:bodyPr>
          <a:lstStyle>
            <a:lvl1pPr marL="0" indent="0">
              <a:buNone/>
              <a:defRPr sz="2800" b="1">
                <a:solidFill>
                  <a:srgbClr val="4D5E6F"/>
                </a:solidFill>
                <a:latin typeface="Montserrat" pitchFamily="2" charset="77"/>
              </a:defRPr>
            </a:lvl1pPr>
            <a:lvl2pPr>
              <a:defRPr b="1"/>
            </a:lvl2pPr>
            <a:lvl3pPr>
              <a:defRPr b="1"/>
            </a:lvl3pPr>
            <a:lvl4pPr>
              <a:defRPr b="1"/>
            </a:lvl4pPr>
            <a:lvl5pPr>
              <a:defRPr b="1"/>
            </a:lvl5pPr>
          </a:lstStyle>
          <a:p>
            <a:pPr lvl="0"/>
            <a:r>
              <a:rPr lang="en-US" dirty="0"/>
              <a:t>Your Name</a:t>
            </a:r>
          </a:p>
        </p:txBody>
      </p:sp>
      <p:sp>
        <p:nvSpPr>
          <p:cNvPr id="15" name="Text Placeholder 14">
            <a:extLst>
              <a:ext uri="{FF2B5EF4-FFF2-40B4-BE49-F238E27FC236}">
                <a16:creationId xmlns:a16="http://schemas.microsoft.com/office/drawing/2014/main" id="{1EF8C424-26F6-4942-8124-4FC9BC1FE057}"/>
              </a:ext>
            </a:extLst>
          </p:cNvPr>
          <p:cNvSpPr>
            <a:spLocks noGrp="1"/>
          </p:cNvSpPr>
          <p:nvPr>
            <p:ph type="body" sz="quarter" idx="11"/>
          </p:nvPr>
        </p:nvSpPr>
        <p:spPr>
          <a:xfrm>
            <a:off x="1762125" y="4605338"/>
            <a:ext cx="3405188" cy="1465262"/>
          </a:xfrm>
        </p:spPr>
        <p:txBody>
          <a:bodyPr>
            <a:normAutofit/>
          </a:bodyPr>
          <a:lstStyle>
            <a:lvl1pPr marL="0" indent="0">
              <a:lnSpc>
                <a:spcPct val="100000"/>
              </a:lnSpc>
              <a:buNone/>
              <a:defRPr sz="16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Edit Master text styles</a:t>
            </a:r>
          </a:p>
        </p:txBody>
      </p:sp>
      <p:sp>
        <p:nvSpPr>
          <p:cNvPr id="21" name="Picture Placeholder 20">
            <a:extLst>
              <a:ext uri="{FF2B5EF4-FFF2-40B4-BE49-F238E27FC236}">
                <a16:creationId xmlns:a16="http://schemas.microsoft.com/office/drawing/2014/main" id="{B86DCA9B-B24A-5141-83F1-D497028A18C6}"/>
              </a:ext>
            </a:extLst>
          </p:cNvPr>
          <p:cNvSpPr>
            <a:spLocks noGrp="1"/>
          </p:cNvSpPr>
          <p:nvPr>
            <p:ph type="pic" sz="quarter" idx="12"/>
          </p:nvPr>
        </p:nvSpPr>
        <p:spPr>
          <a:xfrm>
            <a:off x="5726138" y="948421"/>
            <a:ext cx="5546175" cy="5417454"/>
          </a:xfrm>
          <a:custGeom>
            <a:avLst/>
            <a:gdLst>
              <a:gd name="connsiteX0" fmla="*/ 2855973 w 5546175"/>
              <a:gd name="connsiteY0" fmla="*/ 0 h 5417454"/>
              <a:gd name="connsiteX1" fmla="*/ 5546175 w 5546175"/>
              <a:gd name="connsiteY1" fmla="*/ 2705993 h 5417454"/>
              <a:gd name="connsiteX2" fmla="*/ 5546175 w 5546175"/>
              <a:gd name="connsiteY2" fmla="*/ 2745526 h 5417454"/>
              <a:gd name="connsiteX3" fmla="*/ 2907234 w 5546175"/>
              <a:gd name="connsiteY3" fmla="*/ 5417454 h 5417454"/>
              <a:gd name="connsiteX4" fmla="*/ 2852695 w 5546175"/>
              <a:gd name="connsiteY4" fmla="*/ 5417454 h 5417454"/>
              <a:gd name="connsiteX5" fmla="*/ 6448 w 5546175"/>
              <a:gd name="connsiteY5" fmla="*/ 458348 h 5417454"/>
              <a:gd name="connsiteX6" fmla="*/ 0 w 5546175"/>
              <a:gd name="connsiteY6" fmla="*/ 450944 h 541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6175" h="5417454">
                <a:moveTo>
                  <a:pt x="2855973" y="0"/>
                </a:moveTo>
                <a:lnTo>
                  <a:pt x="5546175" y="2705993"/>
                </a:lnTo>
                <a:lnTo>
                  <a:pt x="5546175" y="2745526"/>
                </a:lnTo>
                <a:lnTo>
                  <a:pt x="2907234" y="5417454"/>
                </a:lnTo>
                <a:lnTo>
                  <a:pt x="2852695" y="5417454"/>
                </a:lnTo>
                <a:lnTo>
                  <a:pt x="6448" y="458348"/>
                </a:lnTo>
                <a:lnTo>
                  <a:pt x="0" y="450944"/>
                </a:lnTo>
                <a:close/>
              </a:path>
            </a:pathLst>
          </a:custGeom>
        </p:spPr>
        <p:txBody>
          <a:bodyPr wrap="square">
            <a:noAutofit/>
          </a:bodyPr>
          <a:lstStyle/>
          <a:p>
            <a:endParaRPr lang="en-US"/>
          </a:p>
        </p:txBody>
      </p:sp>
    </p:spTree>
    <p:extLst>
      <p:ext uri="{BB962C8B-B14F-4D97-AF65-F5344CB8AC3E}">
        <p14:creationId xmlns:p14="http://schemas.microsoft.com/office/powerpoint/2010/main" val="154911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D9D06A-1D91-4900-8BED-B2189AF52575}"/>
              </a:ext>
            </a:extLst>
          </p:cNvPr>
          <p:cNvSpPr>
            <a:spLocks noGrp="1"/>
          </p:cNvSpPr>
          <p:nvPr>
            <p:ph type="title"/>
          </p:nvPr>
        </p:nvSpPr>
        <p:spPr>
          <a:xfrm>
            <a:off x="839789" y="457200"/>
            <a:ext cx="3932237" cy="1600200"/>
          </a:xfrm>
        </p:spPr>
        <p:txBody>
          <a:bodyPr anchor="b"/>
          <a:lstStyle>
            <a:lvl1pPr>
              <a:defRPr sz="2625"/>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F02441F-7672-4A5E-B641-A0E919CFA7AB}"/>
              </a:ext>
            </a:extLst>
          </p:cNvPr>
          <p:cNvSpPr>
            <a:spLocks noGrp="1"/>
          </p:cNvSpPr>
          <p:nvPr>
            <p:ph idx="1"/>
          </p:nvPr>
        </p:nvSpPr>
        <p:spPr>
          <a:xfrm>
            <a:off x="5183189" y="987425"/>
            <a:ext cx="6172200" cy="4873625"/>
          </a:xfrm>
        </p:spPr>
        <p:txBody>
          <a:bodyPr/>
          <a:lstStyle>
            <a:lvl1pPr>
              <a:defRPr sz="2625"/>
            </a:lvl1pPr>
            <a:lvl2pPr>
              <a:defRPr sz="2296"/>
            </a:lvl2pPr>
            <a:lvl3pPr>
              <a:defRPr sz="1968"/>
            </a:lvl3pPr>
            <a:lvl4pPr>
              <a:defRPr sz="1640"/>
            </a:lvl4pPr>
            <a:lvl5pPr>
              <a:defRPr sz="1640"/>
            </a:lvl5pPr>
            <a:lvl6pPr>
              <a:defRPr sz="1640"/>
            </a:lvl6pPr>
            <a:lvl7pPr>
              <a:defRPr sz="1640"/>
            </a:lvl7pPr>
            <a:lvl8pPr>
              <a:defRPr sz="1640"/>
            </a:lvl8pPr>
            <a:lvl9pPr>
              <a:defRPr sz="164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748CA3C-240C-4DED-B335-FAF8B922F70A}"/>
              </a:ext>
            </a:extLst>
          </p:cNvPr>
          <p:cNvSpPr>
            <a:spLocks noGrp="1"/>
          </p:cNvSpPr>
          <p:nvPr>
            <p:ph type="body" sz="half" idx="2"/>
          </p:nvPr>
        </p:nvSpPr>
        <p:spPr>
          <a:xfrm>
            <a:off x="839789" y="2057400"/>
            <a:ext cx="3932237" cy="3811588"/>
          </a:xfrm>
        </p:spPr>
        <p:txBody>
          <a:bodyPr/>
          <a:lstStyle>
            <a:lvl1pPr marL="0" indent="0">
              <a:buNone/>
              <a:defRPr sz="1312"/>
            </a:lvl1pPr>
            <a:lvl2pPr marL="374962" indent="0">
              <a:buNone/>
              <a:defRPr sz="1148"/>
            </a:lvl2pPr>
            <a:lvl3pPr marL="749924" indent="0">
              <a:buNone/>
              <a:defRPr sz="985"/>
            </a:lvl3pPr>
            <a:lvl4pPr marL="1124886" indent="0">
              <a:buNone/>
              <a:defRPr sz="820"/>
            </a:lvl4pPr>
            <a:lvl5pPr marL="1499847" indent="0">
              <a:buNone/>
              <a:defRPr sz="820"/>
            </a:lvl5pPr>
            <a:lvl6pPr marL="1874810" indent="0">
              <a:buNone/>
              <a:defRPr sz="820"/>
            </a:lvl6pPr>
            <a:lvl7pPr marL="2249772" indent="0">
              <a:buNone/>
              <a:defRPr sz="820"/>
            </a:lvl7pPr>
            <a:lvl8pPr marL="2624734" indent="0">
              <a:buNone/>
              <a:defRPr sz="820"/>
            </a:lvl8pPr>
            <a:lvl9pPr marL="2999696" indent="0">
              <a:buNone/>
              <a:defRPr sz="82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071C50D-FA48-4676-83AE-B2E35FCE0A47}"/>
              </a:ext>
            </a:extLst>
          </p:cNvPr>
          <p:cNvSpPr>
            <a:spLocks noGrp="1"/>
          </p:cNvSpPr>
          <p:nvPr>
            <p:ph type="dt" sz="half" idx="10"/>
          </p:nvPr>
        </p:nvSpPr>
        <p:spPr/>
        <p:txBody>
          <a:bodyPr/>
          <a:lstStyle/>
          <a:p>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43EDA9E3-E1C9-423B-A4D0-B01355898611}"/>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D1D9A1F8-8D12-411B-BA63-4DAC0718AB02}"/>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58198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398720-E77B-48EB-90F3-2E6585590D4E}"/>
              </a:ext>
            </a:extLst>
          </p:cNvPr>
          <p:cNvSpPr>
            <a:spLocks noGrp="1"/>
          </p:cNvSpPr>
          <p:nvPr>
            <p:ph type="title"/>
          </p:nvPr>
        </p:nvSpPr>
        <p:spPr>
          <a:xfrm>
            <a:off x="839789" y="457200"/>
            <a:ext cx="3932237" cy="1600200"/>
          </a:xfrm>
        </p:spPr>
        <p:txBody>
          <a:bodyPr anchor="b"/>
          <a:lstStyle>
            <a:lvl1pPr>
              <a:defRPr sz="2625"/>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E0FC8EFC-7B12-4B53-9614-6AE00DB65721}"/>
              </a:ext>
            </a:extLst>
          </p:cNvPr>
          <p:cNvSpPr>
            <a:spLocks noGrp="1"/>
          </p:cNvSpPr>
          <p:nvPr>
            <p:ph type="pic" idx="1"/>
          </p:nvPr>
        </p:nvSpPr>
        <p:spPr>
          <a:xfrm>
            <a:off x="5183189" y="987425"/>
            <a:ext cx="6172200" cy="4873625"/>
          </a:xfrm>
        </p:spPr>
        <p:txBody>
          <a:bodyPr/>
          <a:lstStyle>
            <a:lvl1pPr marL="0" indent="0">
              <a:buNone/>
              <a:defRPr sz="2625"/>
            </a:lvl1pPr>
            <a:lvl2pPr marL="374962" indent="0">
              <a:buNone/>
              <a:defRPr sz="2296"/>
            </a:lvl2pPr>
            <a:lvl3pPr marL="749924" indent="0">
              <a:buNone/>
              <a:defRPr sz="1968"/>
            </a:lvl3pPr>
            <a:lvl4pPr marL="1124886" indent="0">
              <a:buNone/>
              <a:defRPr sz="1640"/>
            </a:lvl4pPr>
            <a:lvl5pPr marL="1499847" indent="0">
              <a:buNone/>
              <a:defRPr sz="1640"/>
            </a:lvl5pPr>
            <a:lvl6pPr marL="1874810" indent="0">
              <a:buNone/>
              <a:defRPr sz="1640"/>
            </a:lvl6pPr>
            <a:lvl7pPr marL="2249772" indent="0">
              <a:buNone/>
              <a:defRPr sz="1640"/>
            </a:lvl7pPr>
            <a:lvl8pPr marL="2624734" indent="0">
              <a:buNone/>
              <a:defRPr sz="1640"/>
            </a:lvl8pPr>
            <a:lvl9pPr marL="2999696" indent="0">
              <a:buNone/>
              <a:defRPr sz="1640"/>
            </a:lvl9pPr>
          </a:lstStyle>
          <a:p>
            <a:endParaRPr kumimoji="1" lang="ja-JP" altLang="en-US"/>
          </a:p>
        </p:txBody>
      </p:sp>
      <p:sp>
        <p:nvSpPr>
          <p:cNvPr id="4" name="テキスト プレースホルダー 3">
            <a:extLst>
              <a:ext uri="{FF2B5EF4-FFF2-40B4-BE49-F238E27FC236}">
                <a16:creationId xmlns:a16="http://schemas.microsoft.com/office/drawing/2014/main" id="{49E9B303-C2C1-41CD-BDA7-2E776850BDA1}"/>
              </a:ext>
            </a:extLst>
          </p:cNvPr>
          <p:cNvSpPr>
            <a:spLocks noGrp="1"/>
          </p:cNvSpPr>
          <p:nvPr>
            <p:ph type="body" sz="half" idx="2"/>
          </p:nvPr>
        </p:nvSpPr>
        <p:spPr>
          <a:xfrm>
            <a:off x="839789" y="2057400"/>
            <a:ext cx="3932237" cy="3811588"/>
          </a:xfrm>
        </p:spPr>
        <p:txBody>
          <a:bodyPr/>
          <a:lstStyle>
            <a:lvl1pPr marL="0" indent="0">
              <a:buNone/>
              <a:defRPr sz="1312"/>
            </a:lvl1pPr>
            <a:lvl2pPr marL="374962" indent="0">
              <a:buNone/>
              <a:defRPr sz="1148"/>
            </a:lvl2pPr>
            <a:lvl3pPr marL="749924" indent="0">
              <a:buNone/>
              <a:defRPr sz="985"/>
            </a:lvl3pPr>
            <a:lvl4pPr marL="1124886" indent="0">
              <a:buNone/>
              <a:defRPr sz="820"/>
            </a:lvl4pPr>
            <a:lvl5pPr marL="1499847" indent="0">
              <a:buNone/>
              <a:defRPr sz="820"/>
            </a:lvl5pPr>
            <a:lvl6pPr marL="1874810" indent="0">
              <a:buNone/>
              <a:defRPr sz="820"/>
            </a:lvl6pPr>
            <a:lvl7pPr marL="2249772" indent="0">
              <a:buNone/>
              <a:defRPr sz="820"/>
            </a:lvl7pPr>
            <a:lvl8pPr marL="2624734" indent="0">
              <a:buNone/>
              <a:defRPr sz="820"/>
            </a:lvl8pPr>
            <a:lvl9pPr marL="2999696" indent="0">
              <a:buNone/>
              <a:defRPr sz="82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11953BE-628B-4132-A430-90ACDC30B221}"/>
              </a:ext>
            </a:extLst>
          </p:cNvPr>
          <p:cNvSpPr>
            <a:spLocks noGrp="1"/>
          </p:cNvSpPr>
          <p:nvPr>
            <p:ph type="dt" sz="half" idx="10"/>
          </p:nvPr>
        </p:nvSpPr>
        <p:spPr/>
        <p:txBody>
          <a:bodyPr/>
          <a:lstStyle/>
          <a:p>
            <a:endParaRPr lang="ja-JP" altLang="en-US">
              <a:solidFill>
                <a:prstClr val="black">
                  <a:tint val="75000"/>
                </a:prstClr>
              </a:solidFill>
            </a:endParaRPr>
          </a:p>
        </p:txBody>
      </p:sp>
      <p:sp>
        <p:nvSpPr>
          <p:cNvPr id="6" name="フッター プレースホルダー 5">
            <a:extLst>
              <a:ext uri="{FF2B5EF4-FFF2-40B4-BE49-F238E27FC236}">
                <a16:creationId xmlns:a16="http://schemas.microsoft.com/office/drawing/2014/main" id="{4D0AF43C-8F7E-4845-8235-EE687A299AF9}"/>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a:extLst>
              <a:ext uri="{FF2B5EF4-FFF2-40B4-BE49-F238E27FC236}">
                <a16:creationId xmlns:a16="http://schemas.microsoft.com/office/drawing/2014/main" id="{836CF75A-5136-41A3-BE62-B3785EA6AFAB}"/>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222662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BB13FD-188B-4378-9267-67B26347740E}"/>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DAFDD54-7066-446D-B20B-CCA1C1E78B9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810EC9D-5FC6-4C24-8310-3CF0CDD6BD62}"/>
              </a:ext>
            </a:extLst>
          </p:cNvPr>
          <p:cNvSpPr>
            <a:spLocks noGrp="1"/>
          </p:cNvSpPr>
          <p:nvPr>
            <p:ph type="dt" sz="half" idx="10"/>
          </p:nvPr>
        </p:nvSpPr>
        <p:spPr/>
        <p:txBody>
          <a:body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2E2F4C65-6343-4FC7-BF92-8986CA816353}"/>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464D2017-3CE1-42B4-B32B-82442FB1E814}"/>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909560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67DB6FE-0F79-4E77-8085-E8089FBFFE90}"/>
              </a:ext>
            </a:extLst>
          </p:cNvPr>
          <p:cNvSpPr>
            <a:spLocks noGrp="1"/>
          </p:cNvSpPr>
          <p:nvPr>
            <p:ph type="title" orient="vert"/>
          </p:nvPr>
        </p:nvSpPr>
        <p:spPr>
          <a:xfrm>
            <a:off x="8724901"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2958F6F-F08A-4B08-B3F0-9BE3351E4DA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8F7F2CE-DCEB-4F09-BF4F-054851E7DBFA}"/>
              </a:ext>
            </a:extLst>
          </p:cNvPr>
          <p:cNvSpPr>
            <a:spLocks noGrp="1"/>
          </p:cNvSpPr>
          <p:nvPr>
            <p:ph type="dt" sz="half" idx="10"/>
          </p:nvPr>
        </p:nvSpPr>
        <p:spPr/>
        <p:txBody>
          <a:body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DD9CAC3A-8A64-41CC-ABC2-DB78FA0D752E}"/>
              </a:ext>
            </a:extLst>
          </p:cNvPr>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A5CCA8E7-1EED-4094-BBD8-F973A240CBF7}"/>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4638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8" name="Freeform 27">
            <a:extLst>
              <a:ext uri="{FF2B5EF4-FFF2-40B4-BE49-F238E27FC236}">
                <a16:creationId xmlns:a16="http://schemas.microsoft.com/office/drawing/2014/main" id="{CE1B182F-57D9-024B-82A0-3154C7A3856A}"/>
              </a:ext>
            </a:extLst>
          </p:cNvPr>
          <p:cNvSpPr/>
          <p:nvPr userDrawn="1"/>
        </p:nvSpPr>
        <p:spPr>
          <a:xfrm rot="2700000">
            <a:off x="4817735" y="-1061438"/>
            <a:ext cx="7972607" cy="11415061"/>
          </a:xfrm>
          <a:custGeom>
            <a:avLst/>
            <a:gdLst>
              <a:gd name="connsiteX0" fmla="*/ 0 w 7972607"/>
              <a:gd name="connsiteY0" fmla="*/ 3123269 h 11415061"/>
              <a:gd name="connsiteX1" fmla="*/ 3123269 w 7972607"/>
              <a:gd name="connsiteY1" fmla="*/ 0 h 11415061"/>
              <a:gd name="connsiteX2" fmla="*/ 7972607 w 7972607"/>
              <a:gd name="connsiteY2" fmla="*/ 4849338 h 11415061"/>
              <a:gd name="connsiteX3" fmla="*/ 1406884 w 7972607"/>
              <a:gd name="connsiteY3" fmla="*/ 11415061 h 11415061"/>
              <a:gd name="connsiteX4" fmla="*/ 0 w 7972607"/>
              <a:gd name="connsiteY4" fmla="*/ 11415061 h 11415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2607" h="11415061">
                <a:moveTo>
                  <a:pt x="0" y="3123269"/>
                </a:moveTo>
                <a:lnTo>
                  <a:pt x="3123269" y="0"/>
                </a:lnTo>
                <a:lnTo>
                  <a:pt x="7972607" y="4849338"/>
                </a:lnTo>
                <a:lnTo>
                  <a:pt x="1406884" y="11415061"/>
                </a:lnTo>
                <a:lnTo>
                  <a:pt x="0" y="11415061"/>
                </a:lnTo>
                <a:close/>
              </a:path>
            </a:pathLst>
          </a:custGeom>
          <a:blipFill dpi="0" rotWithShape="1">
            <a:blip r:embed="rId2"/>
            <a:srcRect/>
            <a:stretch>
              <a:fillRect r="26000"/>
            </a:stretch>
          </a:blipFill>
          <a:ln w="12700">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26" name="Freeform 25">
            <a:extLst>
              <a:ext uri="{FF2B5EF4-FFF2-40B4-BE49-F238E27FC236}">
                <a16:creationId xmlns:a16="http://schemas.microsoft.com/office/drawing/2014/main" id="{E4FD9470-4BE2-0248-A5F4-125C817553B7}"/>
              </a:ext>
            </a:extLst>
          </p:cNvPr>
          <p:cNvSpPr/>
          <p:nvPr userDrawn="1"/>
        </p:nvSpPr>
        <p:spPr>
          <a:xfrm rot="2700000">
            <a:off x="1539570" y="3984035"/>
            <a:ext cx="5134068" cy="5507537"/>
          </a:xfrm>
          <a:custGeom>
            <a:avLst/>
            <a:gdLst>
              <a:gd name="connsiteX0" fmla="*/ 0 w 5134068"/>
              <a:gd name="connsiteY0" fmla="*/ 0 h 5507537"/>
              <a:gd name="connsiteX1" fmla="*/ 5134068 w 5134068"/>
              <a:gd name="connsiteY1" fmla="*/ 0 h 5507537"/>
              <a:gd name="connsiteX2" fmla="*/ 5134068 w 5134068"/>
              <a:gd name="connsiteY2" fmla="*/ 379811 h 5507537"/>
              <a:gd name="connsiteX3" fmla="*/ 6342 w 5134068"/>
              <a:gd name="connsiteY3" fmla="*/ 5507537 h 5507537"/>
              <a:gd name="connsiteX4" fmla="*/ 0 w 5134068"/>
              <a:gd name="connsiteY4" fmla="*/ 5507537 h 550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4068" h="5507537">
                <a:moveTo>
                  <a:pt x="0" y="0"/>
                </a:moveTo>
                <a:lnTo>
                  <a:pt x="5134068" y="0"/>
                </a:lnTo>
                <a:lnTo>
                  <a:pt x="5134068" y="379811"/>
                </a:lnTo>
                <a:lnTo>
                  <a:pt x="6342" y="5507537"/>
                </a:lnTo>
                <a:lnTo>
                  <a:pt x="0" y="5507537"/>
                </a:lnTo>
                <a:close/>
              </a:path>
            </a:pathLst>
          </a:custGeom>
          <a:ln w="12700">
            <a:gradFill>
              <a:gsLst>
                <a:gs pos="0">
                  <a:srgbClr val="74A5A6"/>
                </a:gs>
                <a:gs pos="60000">
                  <a:schemeClr val="accent1">
                    <a:lumMod val="45000"/>
                    <a:lumOff val="55000"/>
                  </a:schemeClr>
                </a:gs>
                <a:gs pos="100000">
                  <a:srgbClr val="C27BC3"/>
                </a:gs>
              </a:gsLst>
              <a:lin ang="0" scaled="0"/>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30" name="Freeform 29">
            <a:extLst>
              <a:ext uri="{FF2B5EF4-FFF2-40B4-BE49-F238E27FC236}">
                <a16:creationId xmlns:a16="http://schemas.microsoft.com/office/drawing/2014/main" id="{E2349986-9D25-0D41-9FBA-371527D3A8F5}"/>
              </a:ext>
            </a:extLst>
          </p:cNvPr>
          <p:cNvSpPr/>
          <p:nvPr userDrawn="1"/>
        </p:nvSpPr>
        <p:spPr>
          <a:xfrm rot="2700000">
            <a:off x="6646882" y="-303780"/>
            <a:ext cx="7005100" cy="8577219"/>
          </a:xfrm>
          <a:custGeom>
            <a:avLst/>
            <a:gdLst>
              <a:gd name="connsiteX0" fmla="*/ 1 w 7005100"/>
              <a:gd name="connsiteY0" fmla="*/ 2155761 h 8577219"/>
              <a:gd name="connsiteX1" fmla="*/ 2155762 w 7005100"/>
              <a:gd name="connsiteY1" fmla="*/ 0 h 8577219"/>
              <a:gd name="connsiteX2" fmla="*/ 7005100 w 7005100"/>
              <a:gd name="connsiteY2" fmla="*/ 4849338 h 8577219"/>
              <a:gd name="connsiteX3" fmla="*/ 3277219 w 7005100"/>
              <a:gd name="connsiteY3" fmla="*/ 8577219 h 8577219"/>
              <a:gd name="connsiteX4" fmla="*/ 0 w 7005100"/>
              <a:gd name="connsiteY4" fmla="*/ 8577218 h 8577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5100" h="8577219">
                <a:moveTo>
                  <a:pt x="1" y="2155761"/>
                </a:moveTo>
                <a:lnTo>
                  <a:pt x="2155762" y="0"/>
                </a:lnTo>
                <a:lnTo>
                  <a:pt x="7005100" y="4849338"/>
                </a:lnTo>
                <a:lnTo>
                  <a:pt x="3277219" y="8577219"/>
                </a:lnTo>
                <a:lnTo>
                  <a:pt x="0" y="8577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84ECB27-6815-BE4F-B180-8CC794F88453}"/>
              </a:ext>
            </a:extLst>
          </p:cNvPr>
          <p:cNvSpPr>
            <a:spLocks noGrp="1"/>
          </p:cNvSpPr>
          <p:nvPr>
            <p:ph type="title"/>
          </p:nvPr>
        </p:nvSpPr>
        <p:spPr>
          <a:xfrm>
            <a:off x="6424862" y="2959098"/>
            <a:ext cx="4928937" cy="2244340"/>
          </a:xfrm>
        </p:spPr>
        <p:txBody>
          <a:bodyPr anchor="b">
            <a:noAutofit/>
          </a:bodyPr>
          <a:lstStyle>
            <a:lvl1pPr algn="r">
              <a:defRPr sz="7200"/>
            </a:lvl1pPr>
          </a:lstStyle>
          <a:p>
            <a:r>
              <a:rPr lang="en-US" dirty="0"/>
              <a:t>Click to edit</a:t>
            </a:r>
          </a:p>
        </p:txBody>
      </p:sp>
      <p:sp>
        <p:nvSpPr>
          <p:cNvPr id="3" name="Content Placeholder 2">
            <a:extLst>
              <a:ext uri="{FF2B5EF4-FFF2-40B4-BE49-F238E27FC236}">
                <a16:creationId xmlns:a16="http://schemas.microsoft.com/office/drawing/2014/main" id="{8BC75E92-D9CD-D941-A486-C43C4EA9CD6A}"/>
              </a:ext>
            </a:extLst>
          </p:cNvPr>
          <p:cNvSpPr>
            <a:spLocks noGrp="1"/>
          </p:cNvSpPr>
          <p:nvPr>
            <p:ph idx="1"/>
          </p:nvPr>
        </p:nvSpPr>
        <p:spPr>
          <a:xfrm>
            <a:off x="791581" y="781200"/>
            <a:ext cx="3848668" cy="1909265"/>
          </a:xfr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264781843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7" name="Freeform 66">
            <a:extLst>
              <a:ext uri="{FF2B5EF4-FFF2-40B4-BE49-F238E27FC236}">
                <a16:creationId xmlns:a16="http://schemas.microsoft.com/office/drawing/2014/main" id="{C1C1DFAC-37BC-FB48-98EA-CBD2657A9DAE}"/>
              </a:ext>
            </a:extLst>
          </p:cNvPr>
          <p:cNvSpPr/>
          <p:nvPr userDrawn="1"/>
        </p:nvSpPr>
        <p:spPr>
          <a:xfrm rot="2700000">
            <a:off x="-953879" y="1934041"/>
            <a:ext cx="5331419" cy="5673462"/>
          </a:xfrm>
          <a:custGeom>
            <a:avLst/>
            <a:gdLst>
              <a:gd name="connsiteX0" fmla="*/ 0 w 5331419"/>
              <a:gd name="connsiteY0" fmla="*/ 0 h 5673462"/>
              <a:gd name="connsiteX1" fmla="*/ 5331419 w 5331419"/>
              <a:gd name="connsiteY1" fmla="*/ 0 h 5673462"/>
              <a:gd name="connsiteX2" fmla="*/ 5331419 w 5331419"/>
              <a:gd name="connsiteY2" fmla="*/ 3150424 h 5673462"/>
              <a:gd name="connsiteX3" fmla="*/ 2808381 w 5331419"/>
              <a:gd name="connsiteY3" fmla="*/ 5673462 h 5673462"/>
              <a:gd name="connsiteX4" fmla="*/ 0 w 5331419"/>
              <a:gd name="connsiteY4" fmla="*/ 2865081 h 567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419" h="5673462">
                <a:moveTo>
                  <a:pt x="0" y="0"/>
                </a:moveTo>
                <a:lnTo>
                  <a:pt x="5331419" y="0"/>
                </a:lnTo>
                <a:lnTo>
                  <a:pt x="5331419" y="3150424"/>
                </a:lnTo>
                <a:lnTo>
                  <a:pt x="2808381" y="5673462"/>
                </a:lnTo>
                <a:lnTo>
                  <a:pt x="0" y="2865081"/>
                </a:lnTo>
                <a:close/>
              </a:path>
            </a:pathLst>
          </a:custGeom>
          <a:ln w="12700">
            <a:gradFill>
              <a:gsLst>
                <a:gs pos="0">
                  <a:srgbClr val="74A5A6"/>
                </a:gs>
                <a:gs pos="60000">
                  <a:schemeClr val="accent1">
                    <a:lumMod val="45000"/>
                    <a:lumOff val="55000"/>
                  </a:schemeClr>
                </a:gs>
                <a:gs pos="100000">
                  <a:srgbClr val="C27BC3"/>
                </a:gs>
              </a:gsLst>
              <a:lin ang="0" scaled="0"/>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64" name="Freeform 63">
            <a:extLst>
              <a:ext uri="{FF2B5EF4-FFF2-40B4-BE49-F238E27FC236}">
                <a16:creationId xmlns:a16="http://schemas.microsoft.com/office/drawing/2014/main" id="{CC9162E7-9459-1F48-95F2-650FA1BCBC6C}"/>
              </a:ext>
            </a:extLst>
          </p:cNvPr>
          <p:cNvSpPr/>
          <p:nvPr userDrawn="1"/>
        </p:nvSpPr>
        <p:spPr>
          <a:xfrm rot="2700000">
            <a:off x="-930293" y="-3077611"/>
            <a:ext cx="9485645" cy="11558577"/>
          </a:xfrm>
          <a:custGeom>
            <a:avLst/>
            <a:gdLst>
              <a:gd name="connsiteX0" fmla="*/ 6701362 w 9485645"/>
              <a:gd name="connsiteY0" fmla="*/ 0 h 11558577"/>
              <a:gd name="connsiteX1" fmla="*/ 9485645 w 9485645"/>
              <a:gd name="connsiteY1" fmla="*/ 0 h 11558577"/>
              <a:gd name="connsiteX2" fmla="*/ 9485645 w 9485645"/>
              <a:gd name="connsiteY2" fmla="*/ 6930146 h 11558577"/>
              <a:gd name="connsiteX3" fmla="*/ 4857214 w 9485645"/>
              <a:gd name="connsiteY3" fmla="*/ 11558577 h 11558577"/>
              <a:gd name="connsiteX4" fmla="*/ 0 w 9485645"/>
              <a:gd name="connsiteY4" fmla="*/ 6701363 h 11558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5645" h="11558577">
                <a:moveTo>
                  <a:pt x="6701362" y="0"/>
                </a:moveTo>
                <a:lnTo>
                  <a:pt x="9485645" y="0"/>
                </a:lnTo>
                <a:lnTo>
                  <a:pt x="9485645" y="6930146"/>
                </a:lnTo>
                <a:lnTo>
                  <a:pt x="4857214" y="11558577"/>
                </a:lnTo>
                <a:lnTo>
                  <a:pt x="0" y="6701363"/>
                </a:lnTo>
                <a:close/>
              </a:path>
            </a:pathLst>
          </a:custGeom>
          <a:blipFill dpi="0" rotWithShape="1">
            <a:blip r:embed="rId2"/>
            <a:srcRect/>
            <a:stretch>
              <a:fillRect l="-5620" t="-2471" r="29336" b="-614"/>
            </a:stretch>
          </a:blipFill>
          <a:ln w="12700">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57" name="Freeform 56">
            <a:extLst>
              <a:ext uri="{FF2B5EF4-FFF2-40B4-BE49-F238E27FC236}">
                <a16:creationId xmlns:a16="http://schemas.microsoft.com/office/drawing/2014/main" id="{21F4F354-B502-B84E-87A6-F6AB0FA9C81E}"/>
              </a:ext>
            </a:extLst>
          </p:cNvPr>
          <p:cNvSpPr/>
          <p:nvPr userDrawn="1"/>
        </p:nvSpPr>
        <p:spPr>
          <a:xfrm rot="2700000">
            <a:off x="-1717128" y="1498285"/>
            <a:ext cx="3047941" cy="3047941"/>
          </a:xfrm>
          <a:custGeom>
            <a:avLst/>
            <a:gdLst>
              <a:gd name="connsiteX0" fmla="*/ 0 w 3047941"/>
              <a:gd name="connsiteY0" fmla="*/ 0 h 3047941"/>
              <a:gd name="connsiteX1" fmla="*/ 3047941 w 3047941"/>
              <a:gd name="connsiteY1" fmla="*/ 0 h 3047941"/>
              <a:gd name="connsiteX2" fmla="*/ 3047941 w 3047941"/>
              <a:gd name="connsiteY2" fmla="*/ 3047941 h 3047941"/>
            </a:gdLst>
            <a:ahLst/>
            <a:cxnLst>
              <a:cxn ang="0">
                <a:pos x="connsiteX0" y="connsiteY0"/>
              </a:cxn>
              <a:cxn ang="0">
                <a:pos x="connsiteX1" y="connsiteY1"/>
              </a:cxn>
              <a:cxn ang="0">
                <a:pos x="connsiteX2" y="connsiteY2"/>
              </a:cxn>
            </a:cxnLst>
            <a:rect l="l" t="t" r="r" b="b"/>
            <a:pathLst>
              <a:path w="3047941" h="3047941">
                <a:moveTo>
                  <a:pt x="0" y="0"/>
                </a:moveTo>
                <a:lnTo>
                  <a:pt x="3047941" y="0"/>
                </a:lnTo>
                <a:lnTo>
                  <a:pt x="3047941" y="304794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15E5559-6F75-4C4F-BA4B-DAE369F84F29}"/>
              </a:ext>
            </a:extLst>
          </p:cNvPr>
          <p:cNvSpPr>
            <a:spLocks noGrp="1"/>
          </p:cNvSpPr>
          <p:nvPr>
            <p:ph type="title"/>
          </p:nvPr>
        </p:nvSpPr>
        <p:spPr>
          <a:xfrm>
            <a:off x="6666592" y="2427034"/>
            <a:ext cx="4687207" cy="2080715"/>
          </a:xfrm>
        </p:spPr>
        <p:txBody>
          <a:bodyPr anchor="b">
            <a:noAutofit/>
          </a:bodyPr>
          <a:lstStyle>
            <a:lvl1pPr algn="r">
              <a:defRPr sz="7200"/>
            </a:lvl1pPr>
          </a:lstStyle>
          <a:p>
            <a:r>
              <a:rPr lang="en-US" dirty="0"/>
              <a:t>Click to edit</a:t>
            </a:r>
          </a:p>
        </p:txBody>
      </p:sp>
      <p:sp>
        <p:nvSpPr>
          <p:cNvPr id="34" name="Text Placeholder 33">
            <a:extLst>
              <a:ext uri="{FF2B5EF4-FFF2-40B4-BE49-F238E27FC236}">
                <a16:creationId xmlns:a16="http://schemas.microsoft.com/office/drawing/2014/main" id="{13F22CDE-64E4-984E-911E-D1F958BB5A7D}"/>
              </a:ext>
            </a:extLst>
          </p:cNvPr>
          <p:cNvSpPr>
            <a:spLocks noGrp="1"/>
          </p:cNvSpPr>
          <p:nvPr>
            <p:ph type="body" sz="quarter" idx="10"/>
          </p:nvPr>
        </p:nvSpPr>
        <p:spPr>
          <a:xfrm>
            <a:off x="6737350" y="4731676"/>
            <a:ext cx="4616450" cy="1588162"/>
          </a:xfrm>
        </p:spPr>
        <p:txBody>
          <a:bodyPr>
            <a:normAutofit/>
          </a:bodyPr>
          <a:lstStyle>
            <a:lvl1pPr marL="0" indent="0" algn="r">
              <a:buNone/>
              <a:defRPr sz="1600"/>
            </a:lvl1pPr>
            <a:lvl2pPr marL="457200" indent="0" algn="r">
              <a:buNone/>
              <a:defRPr sz="1600"/>
            </a:lvl2pPr>
            <a:lvl3pPr marL="914400" indent="0" algn="r">
              <a:buNone/>
              <a:defRPr sz="1600"/>
            </a:lvl3pPr>
            <a:lvl4pPr marL="1371600" indent="0" algn="r">
              <a:buNone/>
              <a:defRPr sz="1600"/>
            </a:lvl4pPr>
            <a:lvl5pPr marL="1828800" indent="0" algn="r">
              <a:buNone/>
              <a:defRPr sz="1600"/>
            </a:lvl5pPr>
          </a:lstStyle>
          <a:p>
            <a:pPr lvl="0"/>
            <a:r>
              <a:rPr lang="en-US" dirty="0"/>
              <a:t>Edit Master text style</a:t>
            </a:r>
          </a:p>
        </p:txBody>
      </p:sp>
      <p:cxnSp>
        <p:nvCxnSpPr>
          <p:cNvPr id="36" name="Straight Connector 35">
            <a:extLst>
              <a:ext uri="{FF2B5EF4-FFF2-40B4-BE49-F238E27FC236}">
                <a16:creationId xmlns:a16="http://schemas.microsoft.com/office/drawing/2014/main" id="{421C1E58-692C-FF44-911D-B75F36EDFFD5}"/>
              </a:ext>
            </a:extLst>
          </p:cNvPr>
          <p:cNvCxnSpPr/>
          <p:nvPr userDrawn="1"/>
        </p:nvCxnSpPr>
        <p:spPr>
          <a:xfrm>
            <a:off x="10459453" y="0"/>
            <a:ext cx="1732547" cy="1700463"/>
          </a:xfrm>
          <a:prstGeom prst="line">
            <a:avLst/>
          </a:prstGeom>
          <a:ln w="12700">
            <a:gradFill>
              <a:gsLst>
                <a:gs pos="0">
                  <a:schemeClr val="accent1">
                    <a:lumMod val="45000"/>
                    <a:lumOff val="55000"/>
                  </a:schemeClr>
                </a:gs>
                <a:gs pos="100000">
                  <a:srgbClr val="C27BC3"/>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0868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C793-9D09-0E40-A406-D8BD3AB8B902}"/>
              </a:ext>
            </a:extLst>
          </p:cNvPr>
          <p:cNvSpPr>
            <a:spLocks noGrp="1"/>
          </p:cNvSpPr>
          <p:nvPr>
            <p:ph type="title"/>
          </p:nvPr>
        </p:nvSpPr>
        <p:spPr>
          <a:xfrm>
            <a:off x="3864821" y="956270"/>
            <a:ext cx="6233493" cy="3097195"/>
          </a:xfrm>
        </p:spPr>
        <p:txBody>
          <a:bodyPr anchor="b">
            <a:normAutofit/>
          </a:bodyPr>
          <a:lstStyle>
            <a:lvl1pPr algn="r">
              <a:defRPr sz="7200"/>
            </a:lvl1pPr>
          </a:lstStyle>
          <a:p>
            <a:r>
              <a:rPr lang="en-US" dirty="0"/>
              <a:t>Click to edit Master title style</a:t>
            </a:r>
          </a:p>
        </p:txBody>
      </p:sp>
      <p:pic>
        <p:nvPicPr>
          <p:cNvPr id="3" name="Picture 2">
            <a:extLst>
              <a:ext uri="{FF2B5EF4-FFF2-40B4-BE49-F238E27FC236}">
                <a16:creationId xmlns:a16="http://schemas.microsoft.com/office/drawing/2014/main" id="{19D3D703-2F13-8448-B3A8-F3D049E141E8}"/>
              </a:ext>
            </a:extLst>
          </p:cNvPr>
          <p:cNvPicPr>
            <a:picLocks noChangeAspect="1"/>
          </p:cNvPicPr>
          <p:nvPr userDrawn="1"/>
        </p:nvPicPr>
        <p:blipFill rotWithShape="1">
          <a:blip r:embed="rId2"/>
          <a:srcRect l="44195" t="32172" r="12754" b="6029"/>
          <a:stretch/>
        </p:blipFill>
        <p:spPr>
          <a:xfrm>
            <a:off x="1326686" y="3663974"/>
            <a:ext cx="2911486" cy="2910114"/>
          </a:xfrm>
          <a:prstGeom prst="ellipse">
            <a:avLst/>
          </a:prstGeom>
        </p:spPr>
      </p:pic>
      <p:sp>
        <p:nvSpPr>
          <p:cNvPr id="13" name="Freeform 12">
            <a:extLst>
              <a:ext uri="{FF2B5EF4-FFF2-40B4-BE49-F238E27FC236}">
                <a16:creationId xmlns:a16="http://schemas.microsoft.com/office/drawing/2014/main" id="{1F208BF0-0661-B04B-8206-77A2CD3C2602}"/>
              </a:ext>
            </a:extLst>
          </p:cNvPr>
          <p:cNvSpPr/>
          <p:nvPr userDrawn="1"/>
        </p:nvSpPr>
        <p:spPr>
          <a:xfrm rot="2700000">
            <a:off x="2683273" y="-15696"/>
            <a:ext cx="7018476" cy="7148922"/>
          </a:xfrm>
          <a:custGeom>
            <a:avLst/>
            <a:gdLst>
              <a:gd name="connsiteX0" fmla="*/ 0 w 7018476"/>
              <a:gd name="connsiteY0" fmla="*/ 2049592 h 7148922"/>
              <a:gd name="connsiteX1" fmla="*/ 2049593 w 7018476"/>
              <a:gd name="connsiteY1" fmla="*/ 0 h 7148922"/>
              <a:gd name="connsiteX2" fmla="*/ 7018476 w 7018476"/>
              <a:gd name="connsiteY2" fmla="*/ 0 h 7148922"/>
              <a:gd name="connsiteX3" fmla="*/ 7018476 w 7018476"/>
              <a:gd name="connsiteY3" fmla="*/ 4756909 h 7148922"/>
              <a:gd name="connsiteX4" fmla="*/ 4626463 w 7018476"/>
              <a:gd name="connsiteY4" fmla="*/ 7148922 h 7148922"/>
              <a:gd name="connsiteX5" fmla="*/ 0 w 7018476"/>
              <a:gd name="connsiteY5" fmla="*/ 7148922 h 7148922"/>
              <a:gd name="connsiteX0" fmla="*/ 2049593 w 7018476"/>
              <a:gd name="connsiteY0" fmla="*/ 0 h 7148922"/>
              <a:gd name="connsiteX1" fmla="*/ 7018476 w 7018476"/>
              <a:gd name="connsiteY1" fmla="*/ 0 h 7148922"/>
              <a:gd name="connsiteX2" fmla="*/ 7018476 w 7018476"/>
              <a:gd name="connsiteY2" fmla="*/ 4756909 h 7148922"/>
              <a:gd name="connsiteX3" fmla="*/ 4626463 w 7018476"/>
              <a:gd name="connsiteY3" fmla="*/ 7148922 h 7148922"/>
              <a:gd name="connsiteX4" fmla="*/ 0 w 7018476"/>
              <a:gd name="connsiteY4" fmla="*/ 7148922 h 7148922"/>
              <a:gd name="connsiteX5" fmla="*/ 0 w 7018476"/>
              <a:gd name="connsiteY5" fmla="*/ 2049592 h 7148922"/>
              <a:gd name="connsiteX6" fmla="*/ 2141033 w 7018476"/>
              <a:gd name="connsiteY6" fmla="*/ 91440 h 7148922"/>
              <a:gd name="connsiteX0" fmla="*/ 2049593 w 7018476"/>
              <a:gd name="connsiteY0" fmla="*/ 0 h 7148922"/>
              <a:gd name="connsiteX1" fmla="*/ 7018476 w 7018476"/>
              <a:gd name="connsiteY1" fmla="*/ 0 h 7148922"/>
              <a:gd name="connsiteX2" fmla="*/ 7018476 w 7018476"/>
              <a:gd name="connsiteY2" fmla="*/ 4756909 h 7148922"/>
              <a:gd name="connsiteX3" fmla="*/ 4626463 w 7018476"/>
              <a:gd name="connsiteY3" fmla="*/ 7148922 h 7148922"/>
              <a:gd name="connsiteX4" fmla="*/ 0 w 7018476"/>
              <a:gd name="connsiteY4" fmla="*/ 7148922 h 7148922"/>
              <a:gd name="connsiteX5" fmla="*/ 0 w 7018476"/>
              <a:gd name="connsiteY5" fmla="*/ 2049592 h 7148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8476" h="7148922">
                <a:moveTo>
                  <a:pt x="2049593" y="0"/>
                </a:moveTo>
                <a:lnTo>
                  <a:pt x="7018476" y="0"/>
                </a:lnTo>
                <a:lnTo>
                  <a:pt x="7018476" y="4756909"/>
                </a:lnTo>
                <a:lnTo>
                  <a:pt x="4626463" y="7148922"/>
                </a:lnTo>
                <a:lnTo>
                  <a:pt x="0" y="7148922"/>
                </a:lnTo>
                <a:lnTo>
                  <a:pt x="0" y="2049592"/>
                </a:lnTo>
              </a:path>
            </a:pathLst>
          </a:custGeom>
          <a:ln w="12700">
            <a:gradFill>
              <a:gsLst>
                <a:gs pos="0">
                  <a:srgbClr val="74A5A6"/>
                </a:gs>
                <a:gs pos="60000">
                  <a:schemeClr val="accent1">
                    <a:lumMod val="45000"/>
                    <a:lumOff val="55000"/>
                  </a:schemeClr>
                </a:gs>
                <a:gs pos="100000">
                  <a:srgbClr val="C27BC3"/>
                </a:gs>
              </a:gsLst>
              <a:lin ang="0" scaled="0"/>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dirty="0"/>
          </a:p>
        </p:txBody>
      </p:sp>
      <p:sp>
        <p:nvSpPr>
          <p:cNvPr id="7" name="Rectangle 6">
            <a:extLst>
              <a:ext uri="{FF2B5EF4-FFF2-40B4-BE49-F238E27FC236}">
                <a16:creationId xmlns:a16="http://schemas.microsoft.com/office/drawing/2014/main" id="{6928ED70-C29A-6042-853B-D145AD1F0840}"/>
              </a:ext>
            </a:extLst>
          </p:cNvPr>
          <p:cNvSpPr/>
          <p:nvPr userDrawn="1"/>
        </p:nvSpPr>
        <p:spPr>
          <a:xfrm>
            <a:off x="2509963" y="-176528"/>
            <a:ext cx="1354858" cy="4708981"/>
          </a:xfrm>
          <a:prstGeom prst="rect">
            <a:avLst/>
          </a:prstGeom>
        </p:spPr>
        <p:txBody>
          <a:bodyPr wrap="none">
            <a:spAutoFit/>
          </a:bodyPr>
          <a:lstStyle/>
          <a:p>
            <a:r>
              <a:rPr lang="en-US" sz="30000" dirty="0">
                <a:solidFill>
                  <a:srgbClr val="4D5E6F"/>
                </a:solidFill>
                <a:latin typeface="Cormorant Infant" pitchFamily="2" charset="77"/>
              </a:rPr>
              <a:t>“</a:t>
            </a:r>
            <a:endParaRPr lang="en-US" sz="30000" dirty="0"/>
          </a:p>
        </p:txBody>
      </p:sp>
      <p:sp>
        <p:nvSpPr>
          <p:cNvPr id="8" name="Rectangle 7">
            <a:extLst>
              <a:ext uri="{FF2B5EF4-FFF2-40B4-BE49-F238E27FC236}">
                <a16:creationId xmlns:a16="http://schemas.microsoft.com/office/drawing/2014/main" id="{35E7014F-267E-8844-BC40-3D2F5338FF40}"/>
              </a:ext>
            </a:extLst>
          </p:cNvPr>
          <p:cNvSpPr/>
          <p:nvPr userDrawn="1"/>
        </p:nvSpPr>
        <p:spPr>
          <a:xfrm rot="10800000">
            <a:off x="10600193" y="410050"/>
            <a:ext cx="1354858" cy="4708981"/>
          </a:xfrm>
          <a:prstGeom prst="rect">
            <a:avLst/>
          </a:prstGeom>
        </p:spPr>
        <p:txBody>
          <a:bodyPr wrap="none">
            <a:spAutoFit/>
          </a:bodyPr>
          <a:lstStyle/>
          <a:p>
            <a:r>
              <a:rPr lang="en-US" sz="30000" dirty="0">
                <a:solidFill>
                  <a:srgbClr val="4D5E6F"/>
                </a:solidFill>
                <a:latin typeface="Cormorant Infant" pitchFamily="2" charset="77"/>
              </a:rPr>
              <a:t>“</a:t>
            </a:r>
            <a:endParaRPr lang="en-US" sz="30000" dirty="0"/>
          </a:p>
        </p:txBody>
      </p:sp>
      <p:sp>
        <p:nvSpPr>
          <p:cNvPr id="17" name="Text Placeholder 16">
            <a:extLst>
              <a:ext uri="{FF2B5EF4-FFF2-40B4-BE49-F238E27FC236}">
                <a16:creationId xmlns:a16="http://schemas.microsoft.com/office/drawing/2014/main" id="{D16011A7-42C4-4C4F-8737-68DB8289CEA4}"/>
              </a:ext>
            </a:extLst>
          </p:cNvPr>
          <p:cNvSpPr>
            <a:spLocks noGrp="1"/>
          </p:cNvSpPr>
          <p:nvPr>
            <p:ph type="body" sz="quarter" idx="10" hasCustomPrompt="1"/>
          </p:nvPr>
        </p:nvSpPr>
        <p:spPr>
          <a:xfrm>
            <a:off x="3883850" y="4316413"/>
            <a:ext cx="6232751" cy="1114425"/>
          </a:xfrm>
        </p:spPr>
        <p:txBody>
          <a:bodyPr>
            <a:normAutofit/>
          </a:bodyPr>
          <a:lstStyle>
            <a:lvl1pPr marL="0" indent="0" algn="r">
              <a:buNone/>
              <a:defRPr sz="1800" b="1">
                <a:solidFill>
                  <a:srgbClr val="4D5E6F"/>
                </a:solidFill>
                <a:latin typeface="Montserrat" pitchFamily="2"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Author</a:t>
            </a:r>
          </a:p>
        </p:txBody>
      </p:sp>
    </p:spTree>
    <p:extLst>
      <p:ext uri="{BB962C8B-B14F-4D97-AF65-F5344CB8AC3E}">
        <p14:creationId xmlns:p14="http://schemas.microsoft.com/office/powerpoint/2010/main" val="959533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C1E2E7D1-AC6E-A548-9748-84E0B10D8EBA}"/>
              </a:ext>
            </a:extLst>
          </p:cNvPr>
          <p:cNvSpPr/>
          <p:nvPr userDrawn="1"/>
        </p:nvSpPr>
        <p:spPr>
          <a:xfrm rot="16200000">
            <a:off x="6167691" y="1877820"/>
            <a:ext cx="2098808" cy="1342766"/>
          </a:xfrm>
          <a:prstGeom prst="rtTriangle">
            <a:avLst/>
          </a:prstGeom>
          <a:noFill/>
          <a:ln>
            <a:gradFill>
              <a:gsLst>
                <a:gs pos="0">
                  <a:srgbClr val="FB9FFC"/>
                </a:gs>
                <a:gs pos="60000">
                  <a:schemeClr val="accent1">
                    <a:lumMod val="45000"/>
                    <a:lumOff val="55000"/>
                  </a:schemeClr>
                </a:gs>
                <a:gs pos="100000">
                  <a:srgbClr val="74A5A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2">
            <a:extLst>
              <a:ext uri="{FF2B5EF4-FFF2-40B4-BE49-F238E27FC236}">
                <a16:creationId xmlns:a16="http://schemas.microsoft.com/office/drawing/2014/main" id="{FC8A49E6-34CA-834D-8515-590AE290EA29}"/>
              </a:ext>
            </a:extLst>
          </p:cNvPr>
          <p:cNvSpPr>
            <a:spLocks noGrp="1"/>
          </p:cNvSpPr>
          <p:nvPr>
            <p:ph type="pic" sz="quarter" idx="11"/>
          </p:nvPr>
        </p:nvSpPr>
        <p:spPr>
          <a:xfrm>
            <a:off x="6356350" y="3327400"/>
            <a:ext cx="4338638" cy="2894013"/>
          </a:xfrm>
        </p:spPr>
        <p:txBody>
          <a:bodyPr/>
          <a:lstStyle/>
          <a:p>
            <a:endParaRPr lang="en-US"/>
          </a:p>
        </p:txBody>
      </p:sp>
      <p:sp>
        <p:nvSpPr>
          <p:cNvPr id="9" name="Right Triangle 8">
            <a:extLst>
              <a:ext uri="{FF2B5EF4-FFF2-40B4-BE49-F238E27FC236}">
                <a16:creationId xmlns:a16="http://schemas.microsoft.com/office/drawing/2014/main" id="{672A3B31-A8BC-CD47-819D-B0CD262D2544}"/>
              </a:ext>
            </a:extLst>
          </p:cNvPr>
          <p:cNvSpPr/>
          <p:nvPr userDrawn="1"/>
        </p:nvSpPr>
        <p:spPr>
          <a:xfrm rot="5400000">
            <a:off x="9890562" y="4257295"/>
            <a:ext cx="2098808" cy="1342766"/>
          </a:xfrm>
          <a:prstGeom prst="rtTriangle">
            <a:avLst/>
          </a:prstGeom>
          <a:noFill/>
          <a:ln>
            <a:gradFill>
              <a:gsLst>
                <a:gs pos="0">
                  <a:srgbClr val="FB9FFC"/>
                </a:gs>
                <a:gs pos="60000">
                  <a:schemeClr val="accent1">
                    <a:lumMod val="45000"/>
                    <a:lumOff val="55000"/>
                  </a:schemeClr>
                </a:gs>
                <a:gs pos="100000">
                  <a:srgbClr val="74A5A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0">
            <a:extLst>
              <a:ext uri="{FF2B5EF4-FFF2-40B4-BE49-F238E27FC236}">
                <a16:creationId xmlns:a16="http://schemas.microsoft.com/office/drawing/2014/main" id="{22E18FF5-B2D2-E243-B10F-8B28A96F9B99}"/>
              </a:ext>
            </a:extLst>
          </p:cNvPr>
          <p:cNvSpPr>
            <a:spLocks noGrp="1"/>
          </p:cNvSpPr>
          <p:nvPr>
            <p:ph type="pic" sz="quarter" idx="10"/>
          </p:nvPr>
        </p:nvSpPr>
        <p:spPr>
          <a:xfrm>
            <a:off x="7214322" y="638175"/>
            <a:ext cx="4544291" cy="3824288"/>
          </a:xfrm>
        </p:spPr>
        <p:txBody>
          <a:bodyPr/>
          <a:lstStyle/>
          <a:p>
            <a:endParaRPr lang="en-US"/>
          </a:p>
        </p:txBody>
      </p:sp>
      <p:sp>
        <p:nvSpPr>
          <p:cNvPr id="18" name="Text Placeholder 17">
            <a:extLst>
              <a:ext uri="{FF2B5EF4-FFF2-40B4-BE49-F238E27FC236}">
                <a16:creationId xmlns:a16="http://schemas.microsoft.com/office/drawing/2014/main" id="{3103FB34-B47C-984A-B448-440138D0BEB9}"/>
              </a:ext>
            </a:extLst>
          </p:cNvPr>
          <p:cNvSpPr>
            <a:spLocks noGrp="1"/>
          </p:cNvSpPr>
          <p:nvPr>
            <p:ph type="body" sz="quarter" idx="13"/>
          </p:nvPr>
        </p:nvSpPr>
        <p:spPr>
          <a:xfrm>
            <a:off x="1101998" y="2706688"/>
            <a:ext cx="4337991" cy="3514725"/>
          </a:xfrm>
        </p:spPr>
        <p:txBody>
          <a:bodyPr>
            <a:normAutofit/>
          </a:bodyPr>
          <a:lstStyle>
            <a:lvl1pPr>
              <a:lnSpc>
                <a:spcPct val="100000"/>
              </a:lnSpc>
              <a:spcBef>
                <a:spcPts val="1600"/>
              </a:spcBef>
              <a:defRPr sz="1600"/>
            </a:lvl1pPr>
          </a:lstStyle>
          <a:p>
            <a:pPr lvl="0"/>
            <a:r>
              <a:rPr lang="en-US" dirty="0"/>
              <a:t>Edit Master text styles</a:t>
            </a:r>
          </a:p>
        </p:txBody>
      </p:sp>
      <p:sp>
        <p:nvSpPr>
          <p:cNvPr id="20" name="Text Placeholder 19">
            <a:extLst>
              <a:ext uri="{FF2B5EF4-FFF2-40B4-BE49-F238E27FC236}">
                <a16:creationId xmlns:a16="http://schemas.microsoft.com/office/drawing/2014/main" id="{95FEEE5F-B733-B94A-BCDE-7C69131C3B3F}"/>
              </a:ext>
            </a:extLst>
          </p:cNvPr>
          <p:cNvSpPr>
            <a:spLocks noGrp="1"/>
          </p:cNvSpPr>
          <p:nvPr>
            <p:ph type="body" sz="quarter" idx="14"/>
          </p:nvPr>
        </p:nvSpPr>
        <p:spPr>
          <a:xfrm>
            <a:off x="1101998" y="704460"/>
            <a:ext cx="4337991" cy="1590675"/>
          </a:xfrm>
        </p:spPr>
        <p:txBody>
          <a:bodyPr>
            <a:noAutofit/>
          </a:bodyPr>
          <a:lstStyle>
            <a:lvl1pPr marL="0" indent="0">
              <a:buNone/>
              <a:defRPr sz="5400">
                <a:solidFill>
                  <a:srgbClr val="4D5E6F"/>
                </a:solidFill>
                <a:latin typeface="Cormorant Infant" pitchFamily="2" charset="77"/>
              </a:defRPr>
            </a:lvl1pPr>
            <a:lvl2pPr marL="457200" indent="0">
              <a:buNone/>
              <a:defRPr sz="7200"/>
            </a:lvl2pPr>
            <a:lvl3pPr marL="914400" indent="0">
              <a:buNone/>
              <a:defRPr sz="7200"/>
            </a:lvl3pPr>
            <a:lvl4pPr marL="1371600" indent="0">
              <a:buNone/>
              <a:defRPr sz="7200"/>
            </a:lvl4pPr>
            <a:lvl5pPr marL="1828800" indent="0">
              <a:buNone/>
              <a:defRPr sz="7200"/>
            </a:lvl5pPr>
          </a:lstStyle>
          <a:p>
            <a:pPr lvl="0"/>
            <a:r>
              <a:rPr lang="en-US" dirty="0"/>
              <a:t>Edit Master text styles</a:t>
            </a:r>
          </a:p>
        </p:txBody>
      </p:sp>
    </p:spTree>
    <p:extLst>
      <p:ext uri="{BB962C8B-B14F-4D97-AF65-F5344CB8AC3E}">
        <p14:creationId xmlns:p14="http://schemas.microsoft.com/office/powerpoint/2010/main" val="1807119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C25F9C1-95AC-4640-8806-B83061411829}"/>
              </a:ext>
            </a:extLst>
          </p:cNvPr>
          <p:cNvSpPr>
            <a:spLocks noGrp="1"/>
          </p:cNvSpPr>
          <p:nvPr>
            <p:ph type="pic" sz="quarter" idx="15"/>
          </p:nvPr>
        </p:nvSpPr>
        <p:spPr>
          <a:xfrm>
            <a:off x="0" y="3824288"/>
            <a:ext cx="12192000" cy="3033712"/>
          </a:xfrm>
        </p:spPr>
        <p:txBody>
          <a:bodyPr/>
          <a:lstStyle/>
          <a:p>
            <a:endParaRPr lang="en-US"/>
          </a:p>
        </p:txBody>
      </p:sp>
      <p:sp>
        <p:nvSpPr>
          <p:cNvPr id="13" name="Text Placeholder 19">
            <a:extLst>
              <a:ext uri="{FF2B5EF4-FFF2-40B4-BE49-F238E27FC236}">
                <a16:creationId xmlns:a16="http://schemas.microsoft.com/office/drawing/2014/main" id="{5AB04F45-C6E6-2747-AC80-111E0098CB40}"/>
              </a:ext>
            </a:extLst>
          </p:cNvPr>
          <p:cNvSpPr>
            <a:spLocks noGrp="1"/>
          </p:cNvSpPr>
          <p:nvPr>
            <p:ph type="body" sz="quarter" idx="16"/>
          </p:nvPr>
        </p:nvSpPr>
        <p:spPr>
          <a:xfrm>
            <a:off x="1101998" y="704460"/>
            <a:ext cx="3683803" cy="1590675"/>
          </a:xfrm>
        </p:spPr>
        <p:txBody>
          <a:bodyPr>
            <a:noAutofit/>
          </a:bodyPr>
          <a:lstStyle>
            <a:lvl1pPr marL="0" indent="0">
              <a:buNone/>
              <a:defRPr sz="5400">
                <a:solidFill>
                  <a:srgbClr val="4D5E6F"/>
                </a:solidFill>
                <a:latin typeface="Cormorant Infant" pitchFamily="2" charset="77"/>
              </a:defRPr>
            </a:lvl1pPr>
            <a:lvl2pPr marL="457200" indent="0">
              <a:buNone/>
              <a:defRPr sz="7200"/>
            </a:lvl2pPr>
            <a:lvl3pPr marL="914400" indent="0">
              <a:buNone/>
              <a:defRPr sz="7200"/>
            </a:lvl3pPr>
            <a:lvl4pPr marL="1371600" indent="0">
              <a:buNone/>
              <a:defRPr sz="7200"/>
            </a:lvl4pPr>
            <a:lvl5pPr marL="1828800" indent="0">
              <a:buNone/>
              <a:defRPr sz="7200"/>
            </a:lvl5pPr>
          </a:lstStyle>
          <a:p>
            <a:pPr lvl="0"/>
            <a:r>
              <a:rPr lang="en-US" dirty="0"/>
              <a:t>Edit Master text styles</a:t>
            </a:r>
          </a:p>
        </p:txBody>
      </p:sp>
      <p:sp>
        <p:nvSpPr>
          <p:cNvPr id="15" name="Text Placeholder 14">
            <a:extLst>
              <a:ext uri="{FF2B5EF4-FFF2-40B4-BE49-F238E27FC236}">
                <a16:creationId xmlns:a16="http://schemas.microsoft.com/office/drawing/2014/main" id="{1D115F87-3A51-7647-A2F8-51CBDD510A99}"/>
              </a:ext>
            </a:extLst>
          </p:cNvPr>
          <p:cNvSpPr>
            <a:spLocks noGrp="1"/>
          </p:cNvSpPr>
          <p:nvPr>
            <p:ph type="body" sz="quarter" idx="17"/>
          </p:nvPr>
        </p:nvSpPr>
        <p:spPr>
          <a:xfrm>
            <a:off x="5042960" y="818146"/>
            <a:ext cx="3162081" cy="2502513"/>
          </a:xfrm>
        </p:spPr>
        <p:txBody>
          <a:bodyPr>
            <a:normAutofit/>
          </a:bodyPr>
          <a:lstStyle>
            <a:lvl1pPr>
              <a:lnSpc>
                <a:spcPct val="100000"/>
              </a:lnSpc>
              <a:spcBef>
                <a:spcPts val="1600"/>
              </a:spcBef>
              <a:defRPr sz="1600"/>
            </a:lvl1pPr>
          </a:lstStyle>
          <a:p>
            <a:pPr lvl="0"/>
            <a:r>
              <a:rPr lang="en-US" dirty="0"/>
              <a:t>Edit Master text styles</a:t>
            </a:r>
          </a:p>
        </p:txBody>
      </p:sp>
      <p:sp>
        <p:nvSpPr>
          <p:cNvPr id="16" name="Text Placeholder 14">
            <a:extLst>
              <a:ext uri="{FF2B5EF4-FFF2-40B4-BE49-F238E27FC236}">
                <a16:creationId xmlns:a16="http://schemas.microsoft.com/office/drawing/2014/main" id="{333BFD87-5E1F-5D48-8409-7FACF9286424}"/>
              </a:ext>
            </a:extLst>
          </p:cNvPr>
          <p:cNvSpPr>
            <a:spLocks noGrp="1"/>
          </p:cNvSpPr>
          <p:nvPr>
            <p:ph type="body" sz="quarter" idx="18"/>
          </p:nvPr>
        </p:nvSpPr>
        <p:spPr>
          <a:xfrm>
            <a:off x="8408087" y="818146"/>
            <a:ext cx="3162081" cy="2502513"/>
          </a:xfrm>
        </p:spPr>
        <p:txBody>
          <a:bodyPr>
            <a:normAutofit/>
          </a:bodyPr>
          <a:lstStyle>
            <a:lvl1pPr>
              <a:lnSpc>
                <a:spcPct val="100000"/>
              </a:lnSpc>
              <a:spcBef>
                <a:spcPts val="1600"/>
              </a:spcBef>
              <a:defRPr sz="1600"/>
            </a:lvl1pPr>
          </a:lstStyle>
          <a:p>
            <a:pPr lvl="0"/>
            <a:r>
              <a:rPr lang="en-US" dirty="0"/>
              <a:t>Edit Master text styles</a:t>
            </a:r>
          </a:p>
        </p:txBody>
      </p:sp>
    </p:spTree>
    <p:extLst>
      <p:ext uri="{BB962C8B-B14F-4D97-AF65-F5344CB8AC3E}">
        <p14:creationId xmlns:p14="http://schemas.microsoft.com/office/powerpoint/2010/main" val="1917324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95FEEE5F-B733-B94A-BCDE-7C69131C3B3F}"/>
              </a:ext>
            </a:extLst>
          </p:cNvPr>
          <p:cNvSpPr>
            <a:spLocks noGrp="1"/>
          </p:cNvSpPr>
          <p:nvPr>
            <p:ph type="body" sz="quarter" idx="14"/>
          </p:nvPr>
        </p:nvSpPr>
        <p:spPr>
          <a:xfrm>
            <a:off x="1101998" y="704460"/>
            <a:ext cx="4337991" cy="1590675"/>
          </a:xfrm>
        </p:spPr>
        <p:txBody>
          <a:bodyPr>
            <a:noAutofit/>
          </a:bodyPr>
          <a:lstStyle>
            <a:lvl1pPr marL="0" indent="0">
              <a:buNone/>
              <a:defRPr sz="5400">
                <a:solidFill>
                  <a:srgbClr val="4D5E6F"/>
                </a:solidFill>
                <a:latin typeface="Cormorant Infant" pitchFamily="2" charset="77"/>
              </a:defRPr>
            </a:lvl1pPr>
            <a:lvl2pPr marL="457200" indent="0">
              <a:buNone/>
              <a:defRPr sz="7200"/>
            </a:lvl2pPr>
            <a:lvl3pPr marL="914400" indent="0">
              <a:buNone/>
              <a:defRPr sz="7200"/>
            </a:lvl3pPr>
            <a:lvl4pPr marL="1371600" indent="0">
              <a:buNone/>
              <a:defRPr sz="7200"/>
            </a:lvl4pPr>
            <a:lvl5pPr marL="1828800" indent="0">
              <a:buNone/>
              <a:defRPr sz="7200"/>
            </a:lvl5pPr>
          </a:lstStyle>
          <a:p>
            <a:pPr lvl="0"/>
            <a:r>
              <a:rPr lang="en-US" dirty="0"/>
              <a:t>Edit Master text styles</a:t>
            </a:r>
          </a:p>
        </p:txBody>
      </p:sp>
    </p:spTree>
    <p:extLst>
      <p:ext uri="{BB962C8B-B14F-4D97-AF65-F5344CB8AC3E}">
        <p14:creationId xmlns:p14="http://schemas.microsoft.com/office/powerpoint/2010/main" val="158547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84253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0A5275-563E-2E4C-9822-0368A7E29A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BF8549-3341-A445-8D99-48554E3CE0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4132896"/>
      </p:ext>
    </p:extLst>
  </p:cSld>
  <p:clrMap bg1="lt1" tx1="dk1" bg2="lt2" tx2="dk2" accent1="accent1" accent2="accent2" accent3="accent3" accent4="accent4" accent5="accent5" accent6="accent6" hlink="hlink" folHlink="folHlink"/>
  <p:sldLayoutIdLst>
    <p:sldLayoutId id="2147483723" r:id="rId1"/>
    <p:sldLayoutId id="2147483730" r:id="rId2"/>
    <p:sldLayoutId id="2147483724" r:id="rId3"/>
    <p:sldLayoutId id="2147483733" r:id="rId4"/>
    <p:sldLayoutId id="2147483731" r:id="rId5"/>
    <p:sldLayoutId id="2147483725" r:id="rId6"/>
    <p:sldLayoutId id="2147483736" r:id="rId7"/>
    <p:sldLayoutId id="2147483732" r:id="rId8"/>
    <p:sldLayoutId id="2147483729" r:id="rId9"/>
    <p:sldLayoutId id="2147483735" r:id="rId10"/>
    <p:sldLayoutId id="2147483734" r:id="rId11"/>
    <p:sldLayoutId id="2147483737" r:id="rId12"/>
  </p:sldLayoutIdLst>
  <p:hf hdr="0" ftr="0" dt="0"/>
  <p:txStyles>
    <p:titleStyle>
      <a:lvl1pPr algn="l" defTabSz="914400" rtl="0" eaLnBrk="1" latinLnBrk="0" hangingPunct="1">
        <a:lnSpc>
          <a:spcPct val="90000"/>
        </a:lnSpc>
        <a:spcBef>
          <a:spcPct val="0"/>
        </a:spcBef>
        <a:buNone/>
        <a:defRPr sz="6600" kern="1200">
          <a:solidFill>
            <a:srgbClr val="4D5E6F"/>
          </a:solidFill>
          <a:latin typeface="Cormorant Infan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4A5A6"/>
          </a:solidFill>
          <a:latin typeface="Cordia New" panose="020B0304020202020204" pitchFamily="34" charset="-34"/>
          <a:ea typeface="+mn-ea"/>
          <a:cs typeface="Cordia New" panose="020B0304020202020204"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4A5A6"/>
          </a:solidFill>
          <a:latin typeface="Cordia New" panose="020B0304020202020204" pitchFamily="34" charset="-34"/>
          <a:ea typeface="+mn-ea"/>
          <a:cs typeface="Cordia New" panose="020B0304020202020204"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4A5A6"/>
          </a:solidFill>
          <a:latin typeface="Cordia New" panose="020B0304020202020204" pitchFamily="34" charset="-34"/>
          <a:ea typeface="+mn-ea"/>
          <a:cs typeface="Cordia New" panose="020B0304020202020204"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4A5A6"/>
          </a:solidFill>
          <a:latin typeface="Cordia New" panose="020B0304020202020204" pitchFamily="34" charset="-34"/>
          <a:ea typeface="+mn-ea"/>
          <a:cs typeface="Cordia New" panose="020B0304020202020204"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4A5A6"/>
          </a:solidFill>
          <a:latin typeface="Cordia New" panose="020B0304020202020204" pitchFamily="34" charset="-34"/>
          <a:ea typeface="+mn-ea"/>
          <a:cs typeface="Cordia New" panose="020B0304020202020204"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1B5DCBAE-DE43-4DB9-A97C-4F383D6841C3}"/>
              </a:ext>
            </a:extLst>
          </p:cNvPr>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088F7B7-BA09-4336-A89B-02BE800AF1D3}"/>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3B20BD5-D4F7-4340-80B6-AB63CF40C61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85">
                <a:solidFill>
                  <a:schemeClr val="tx1">
                    <a:tint val="75000"/>
                  </a:schemeClr>
                </a:solidFill>
              </a:defRPr>
            </a:lvl1pPr>
          </a:lstStyle>
          <a:p>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3CBB3340-D7C9-48AA-B4A9-398D0E1C725D}"/>
              </a:ext>
            </a:extLst>
          </p:cNvPr>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985">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6B7C03A6-32FA-4578-9C2C-1A8B9A32A454}"/>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85">
                <a:solidFill>
                  <a:schemeClr val="tx1">
                    <a:tint val="75000"/>
                  </a:schemeClr>
                </a:solidFill>
              </a:defRPr>
            </a:lvl1pPr>
          </a:lstStyle>
          <a:p>
            <a:fld id="{D4AC5930-A61B-4D4D-92E0-F4AD874953D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4691843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hdr="0" ftr="0" dt="0"/>
  <p:txStyles>
    <p:titleStyle>
      <a:lvl1pPr algn="l" defTabSz="749924" rtl="0" eaLnBrk="1" latinLnBrk="0" hangingPunct="1">
        <a:lnSpc>
          <a:spcPct val="90000"/>
        </a:lnSpc>
        <a:spcBef>
          <a:spcPct val="0"/>
        </a:spcBef>
        <a:buNone/>
        <a:defRPr kumimoji="1" sz="3608" kern="1200">
          <a:solidFill>
            <a:schemeClr val="tx1"/>
          </a:solidFill>
          <a:latin typeface="+mj-lt"/>
          <a:ea typeface="+mj-ea"/>
          <a:cs typeface="+mj-cs"/>
        </a:defRPr>
      </a:lvl1pPr>
    </p:titleStyle>
    <p:bodyStyle>
      <a:lvl1pPr marL="187481" indent="-187481" algn="l" defTabSz="749924" rtl="0" eaLnBrk="1" latinLnBrk="0" hangingPunct="1">
        <a:lnSpc>
          <a:spcPct val="90000"/>
        </a:lnSpc>
        <a:spcBef>
          <a:spcPts val="820"/>
        </a:spcBef>
        <a:buFont typeface="Arial" panose="020B0604020202020204" pitchFamily="34" charset="0"/>
        <a:buChar char="•"/>
        <a:defRPr kumimoji="1" sz="2296" kern="1200">
          <a:solidFill>
            <a:schemeClr val="tx1"/>
          </a:solidFill>
          <a:latin typeface="+mn-lt"/>
          <a:ea typeface="+mn-ea"/>
          <a:cs typeface="+mn-cs"/>
        </a:defRPr>
      </a:lvl1pPr>
      <a:lvl2pPr marL="562443" indent="-187481" algn="l" defTabSz="749924" rtl="0" eaLnBrk="1" latinLnBrk="0" hangingPunct="1">
        <a:lnSpc>
          <a:spcPct val="90000"/>
        </a:lnSpc>
        <a:spcBef>
          <a:spcPts val="410"/>
        </a:spcBef>
        <a:buFont typeface="Arial" panose="020B0604020202020204" pitchFamily="34" charset="0"/>
        <a:buChar char="•"/>
        <a:defRPr kumimoji="1" sz="1968" kern="1200">
          <a:solidFill>
            <a:schemeClr val="tx1"/>
          </a:solidFill>
          <a:latin typeface="+mn-lt"/>
          <a:ea typeface="+mn-ea"/>
          <a:cs typeface="+mn-cs"/>
        </a:defRPr>
      </a:lvl2pPr>
      <a:lvl3pPr marL="937405" indent="-187481" algn="l" defTabSz="749924" rtl="0" eaLnBrk="1" latinLnBrk="0" hangingPunct="1">
        <a:lnSpc>
          <a:spcPct val="90000"/>
        </a:lnSpc>
        <a:spcBef>
          <a:spcPts val="410"/>
        </a:spcBef>
        <a:buFont typeface="Arial" panose="020B0604020202020204" pitchFamily="34" charset="0"/>
        <a:buChar char="•"/>
        <a:defRPr kumimoji="1" sz="1640" kern="1200">
          <a:solidFill>
            <a:schemeClr val="tx1"/>
          </a:solidFill>
          <a:latin typeface="+mn-lt"/>
          <a:ea typeface="+mn-ea"/>
          <a:cs typeface="+mn-cs"/>
        </a:defRPr>
      </a:lvl3pPr>
      <a:lvl4pPr marL="1312367"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4pPr>
      <a:lvl5pPr marL="1687329"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5pPr>
      <a:lvl6pPr marL="2062291"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6pPr>
      <a:lvl7pPr marL="2437252"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7pPr>
      <a:lvl8pPr marL="2812215"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8pPr>
      <a:lvl9pPr marL="3187177" indent="-187481" algn="l" defTabSz="749924" rtl="0" eaLnBrk="1" latinLnBrk="0" hangingPunct="1">
        <a:lnSpc>
          <a:spcPct val="90000"/>
        </a:lnSpc>
        <a:spcBef>
          <a:spcPts val="410"/>
        </a:spcBef>
        <a:buFont typeface="Arial" panose="020B0604020202020204" pitchFamily="34" charset="0"/>
        <a:buChar char="•"/>
        <a:defRPr kumimoji="1" sz="1476" kern="1200">
          <a:solidFill>
            <a:schemeClr val="tx1"/>
          </a:solidFill>
          <a:latin typeface="+mn-lt"/>
          <a:ea typeface="+mn-ea"/>
          <a:cs typeface="+mn-cs"/>
        </a:defRPr>
      </a:lvl9pPr>
    </p:bodyStyle>
    <p:otherStyle>
      <a:defPPr>
        <a:defRPr lang="ja-JP"/>
      </a:defPPr>
      <a:lvl1pPr marL="0" algn="l" defTabSz="749924" rtl="0" eaLnBrk="1" latinLnBrk="0" hangingPunct="1">
        <a:defRPr kumimoji="1" sz="1476" kern="1200">
          <a:solidFill>
            <a:schemeClr val="tx1"/>
          </a:solidFill>
          <a:latin typeface="+mn-lt"/>
          <a:ea typeface="+mn-ea"/>
          <a:cs typeface="+mn-cs"/>
        </a:defRPr>
      </a:lvl1pPr>
      <a:lvl2pPr marL="374962" algn="l" defTabSz="749924" rtl="0" eaLnBrk="1" latinLnBrk="0" hangingPunct="1">
        <a:defRPr kumimoji="1" sz="1476" kern="1200">
          <a:solidFill>
            <a:schemeClr val="tx1"/>
          </a:solidFill>
          <a:latin typeface="+mn-lt"/>
          <a:ea typeface="+mn-ea"/>
          <a:cs typeface="+mn-cs"/>
        </a:defRPr>
      </a:lvl2pPr>
      <a:lvl3pPr marL="749924" algn="l" defTabSz="749924" rtl="0" eaLnBrk="1" latinLnBrk="0" hangingPunct="1">
        <a:defRPr kumimoji="1" sz="1476" kern="1200">
          <a:solidFill>
            <a:schemeClr val="tx1"/>
          </a:solidFill>
          <a:latin typeface="+mn-lt"/>
          <a:ea typeface="+mn-ea"/>
          <a:cs typeface="+mn-cs"/>
        </a:defRPr>
      </a:lvl3pPr>
      <a:lvl4pPr marL="1124886" algn="l" defTabSz="749924" rtl="0" eaLnBrk="1" latinLnBrk="0" hangingPunct="1">
        <a:defRPr kumimoji="1" sz="1476" kern="1200">
          <a:solidFill>
            <a:schemeClr val="tx1"/>
          </a:solidFill>
          <a:latin typeface="+mn-lt"/>
          <a:ea typeface="+mn-ea"/>
          <a:cs typeface="+mn-cs"/>
        </a:defRPr>
      </a:lvl4pPr>
      <a:lvl5pPr marL="1499847" algn="l" defTabSz="749924" rtl="0" eaLnBrk="1" latinLnBrk="0" hangingPunct="1">
        <a:defRPr kumimoji="1" sz="1476" kern="1200">
          <a:solidFill>
            <a:schemeClr val="tx1"/>
          </a:solidFill>
          <a:latin typeface="+mn-lt"/>
          <a:ea typeface="+mn-ea"/>
          <a:cs typeface="+mn-cs"/>
        </a:defRPr>
      </a:lvl5pPr>
      <a:lvl6pPr marL="1874810" algn="l" defTabSz="749924" rtl="0" eaLnBrk="1" latinLnBrk="0" hangingPunct="1">
        <a:defRPr kumimoji="1" sz="1476" kern="1200">
          <a:solidFill>
            <a:schemeClr val="tx1"/>
          </a:solidFill>
          <a:latin typeface="+mn-lt"/>
          <a:ea typeface="+mn-ea"/>
          <a:cs typeface="+mn-cs"/>
        </a:defRPr>
      </a:lvl6pPr>
      <a:lvl7pPr marL="2249772" algn="l" defTabSz="749924" rtl="0" eaLnBrk="1" latinLnBrk="0" hangingPunct="1">
        <a:defRPr kumimoji="1" sz="1476" kern="1200">
          <a:solidFill>
            <a:schemeClr val="tx1"/>
          </a:solidFill>
          <a:latin typeface="+mn-lt"/>
          <a:ea typeface="+mn-ea"/>
          <a:cs typeface="+mn-cs"/>
        </a:defRPr>
      </a:lvl7pPr>
      <a:lvl8pPr marL="2624734" algn="l" defTabSz="749924" rtl="0" eaLnBrk="1" latinLnBrk="0" hangingPunct="1">
        <a:defRPr kumimoji="1" sz="1476" kern="1200">
          <a:solidFill>
            <a:schemeClr val="tx1"/>
          </a:solidFill>
          <a:latin typeface="+mn-lt"/>
          <a:ea typeface="+mn-ea"/>
          <a:cs typeface="+mn-cs"/>
        </a:defRPr>
      </a:lvl8pPr>
      <a:lvl9pPr marL="2999696" algn="l" defTabSz="749924" rtl="0" eaLnBrk="1" latinLnBrk="0" hangingPunct="1">
        <a:defRPr kumimoji="1" sz="14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hyperlink" Target="https://www.ncnp.go.jp/nimh/seisaku/data/"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ncnp.go.jp/nimh/seisaku/data/" TargetMode="Externa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4.png"/><Relationship Id="rId2" Type="http://schemas.openxmlformats.org/officeDocument/2006/relationships/diagramData" Target="../diagrams/data1.xml"/><Relationship Id="rId16" Type="http://schemas.microsoft.com/office/2007/relationships/hdphoto" Target="../media/hdphoto2.wdp"/><Relationship Id="rId1" Type="http://schemas.openxmlformats.org/officeDocument/2006/relationships/slideLayout" Target="../slideLayouts/slideLayout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image" Target="../media/image6.png"/><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2" Type="http://schemas.openxmlformats.org/officeDocument/2006/relationships/hyperlink" Target="https://www.ncnp.go.jp/nimh/seisaku/data/" TargetMode="Externa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43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8FF90-0E0E-3A43-9313-A9B74D474327}"/>
              </a:ext>
            </a:extLst>
          </p:cNvPr>
          <p:cNvSpPr>
            <a:spLocks noGrp="1"/>
          </p:cNvSpPr>
          <p:nvPr>
            <p:ph type="ctrTitle"/>
          </p:nvPr>
        </p:nvSpPr>
        <p:spPr/>
        <p:txBody>
          <a:bodyPr/>
          <a:lstStyle/>
          <a:p>
            <a:r>
              <a:rPr lang="en-US" sz="7200" dirty="0" err="1"/>
              <a:t>ReMHRAD</a:t>
            </a:r>
            <a:r>
              <a:rPr lang="ja-JP" altLang="en-US" sz="7200" dirty="0"/>
              <a:t>の</a:t>
            </a:r>
            <a:br>
              <a:rPr lang="en-US" altLang="ja-JP" sz="7200" dirty="0"/>
            </a:br>
            <a:r>
              <a:rPr lang="ja-JP" altLang="en-US" sz="7200" dirty="0"/>
              <a:t>使用方法について</a:t>
            </a:r>
            <a:endParaRPr lang="en-US" sz="7200" dirty="0"/>
          </a:p>
        </p:txBody>
      </p:sp>
      <p:sp>
        <p:nvSpPr>
          <p:cNvPr id="7" name="Subtitle 6">
            <a:extLst>
              <a:ext uri="{FF2B5EF4-FFF2-40B4-BE49-F238E27FC236}">
                <a16:creationId xmlns:a16="http://schemas.microsoft.com/office/drawing/2014/main" id="{FE407413-73FC-9146-B874-969600D21BD3}"/>
              </a:ext>
            </a:extLst>
          </p:cNvPr>
          <p:cNvSpPr>
            <a:spLocks noGrp="1"/>
          </p:cNvSpPr>
          <p:nvPr>
            <p:ph type="subTitle" idx="1"/>
          </p:nvPr>
        </p:nvSpPr>
        <p:spPr>
          <a:xfrm>
            <a:off x="4400437" y="4101176"/>
            <a:ext cx="3391127" cy="485546"/>
          </a:xfrm>
        </p:spPr>
        <p:txBody>
          <a:bodyPr/>
          <a:lstStyle/>
          <a:p>
            <a:pPr algn="ctr"/>
            <a:r>
              <a:rPr lang="ja-JP" altLang="en-US" dirty="0"/>
              <a:t>東洋大学ライフデザイン学部 吉田光爾</a:t>
            </a:r>
            <a:endParaRPr lang="en-US" dirty="0"/>
          </a:p>
        </p:txBody>
      </p:sp>
      <p:sp>
        <p:nvSpPr>
          <p:cNvPr id="8" name="Text Placeholder 7">
            <a:extLst>
              <a:ext uri="{FF2B5EF4-FFF2-40B4-BE49-F238E27FC236}">
                <a16:creationId xmlns:a16="http://schemas.microsoft.com/office/drawing/2014/main" id="{06005E7E-C4A3-F84B-94BC-BB7009CA0C83}"/>
              </a:ext>
            </a:extLst>
          </p:cNvPr>
          <p:cNvSpPr>
            <a:spLocks noGrp="1"/>
          </p:cNvSpPr>
          <p:nvPr>
            <p:ph type="body" sz="quarter" idx="10"/>
          </p:nvPr>
        </p:nvSpPr>
        <p:spPr>
          <a:xfrm>
            <a:off x="4560277" y="4851400"/>
            <a:ext cx="3071446" cy="1181100"/>
          </a:xfrm>
        </p:spPr>
        <p:txBody>
          <a:bodyPr>
            <a:normAutofit/>
          </a:bodyPr>
          <a:lstStyle/>
          <a:p>
            <a:endParaRPr lang="en-US" dirty="0"/>
          </a:p>
        </p:txBody>
      </p:sp>
    </p:spTree>
    <p:extLst>
      <p:ext uri="{BB962C8B-B14F-4D97-AF65-F5344CB8AC3E}">
        <p14:creationId xmlns:p14="http://schemas.microsoft.com/office/powerpoint/2010/main" val="3639693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4" name="図 3"/>
          <p:cNvPicPr>
            <a:picLocks noChangeAspect="1"/>
          </p:cNvPicPr>
          <p:nvPr/>
        </p:nvPicPr>
        <p:blipFill rotWithShape="1">
          <a:blip r:embed="rId2">
            <a:extLst>
              <a:ext uri="{28A0092B-C50C-407E-A947-70E740481C1C}">
                <a14:useLocalDpi xmlns:a14="http://schemas.microsoft.com/office/drawing/2010/main" val="0"/>
              </a:ext>
            </a:extLst>
          </a:blip>
          <a:srcRect l="2029" t="8533" r="1305" b="3733"/>
          <a:stretch/>
        </p:blipFill>
        <p:spPr>
          <a:xfrm>
            <a:off x="210312" y="0"/>
            <a:ext cx="11945010" cy="6775704"/>
          </a:xfrm>
          <a:prstGeom prst="rect">
            <a:avLst/>
          </a:prstGeom>
        </p:spPr>
      </p:pic>
      <p:sp>
        <p:nvSpPr>
          <p:cNvPr id="6" name="線吹き出し 1 (枠付き) 5"/>
          <p:cNvSpPr/>
          <p:nvPr/>
        </p:nvSpPr>
        <p:spPr>
          <a:xfrm>
            <a:off x="7350760" y="2451100"/>
            <a:ext cx="4630928" cy="3112008"/>
          </a:xfrm>
          <a:prstGeom prst="borderCallout1">
            <a:avLst>
              <a:gd name="adj1" fmla="val -3224"/>
              <a:gd name="adj2" fmla="val 9456"/>
              <a:gd name="adj3" fmla="val -31726"/>
              <a:gd name="adj4" fmla="val -63708"/>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ただし東京都の場合は、</a:t>
            </a:r>
            <a:endParaRPr kumimoji="1" lang="en-US" altLang="ja-JP" dirty="0"/>
          </a:p>
          <a:p>
            <a:pPr algn="ctr"/>
            <a:r>
              <a:rPr kumimoji="1" lang="ja-JP" altLang="en-US" dirty="0">
                <a:highlight>
                  <a:srgbClr val="F4B084"/>
                </a:highlight>
              </a:rPr>
              <a:t>・各時期の退院率が高い、</a:t>
            </a:r>
            <a:endParaRPr kumimoji="1" lang="en-US" altLang="ja-JP" dirty="0">
              <a:highlight>
                <a:srgbClr val="F4B084"/>
              </a:highlight>
            </a:endParaRPr>
          </a:p>
          <a:p>
            <a:pPr algn="ctr"/>
            <a:r>
              <a:rPr kumimoji="1" lang="ja-JP" altLang="en-US" dirty="0">
                <a:highlight>
                  <a:srgbClr val="9BC2E6"/>
                </a:highlight>
              </a:rPr>
              <a:t>・新規入院患者の平均在院日数は短い、</a:t>
            </a:r>
            <a:endParaRPr kumimoji="1" lang="en-US" altLang="ja-JP" dirty="0">
              <a:highlight>
                <a:srgbClr val="9BC2E6"/>
              </a:highlight>
            </a:endParaRPr>
          </a:p>
          <a:p>
            <a:pPr algn="ctr"/>
            <a:r>
              <a:rPr kumimoji="1" lang="ja-JP" altLang="en-US" dirty="0">
                <a:highlight>
                  <a:srgbClr val="9BC2E6"/>
                </a:highlight>
              </a:rPr>
              <a:t>・長期入院患者数は少ない、</a:t>
            </a:r>
            <a:endParaRPr kumimoji="1" lang="en-US" altLang="ja-JP" dirty="0">
              <a:highlight>
                <a:srgbClr val="9BC2E6"/>
              </a:highlight>
            </a:endParaRPr>
          </a:p>
          <a:p>
            <a:pPr algn="ctr"/>
            <a:r>
              <a:rPr kumimoji="1" lang="ja-JP" altLang="en-US" dirty="0"/>
              <a:t>ことから全国値と比較して</a:t>
            </a:r>
            <a:endParaRPr kumimoji="1" lang="en-US" altLang="ja-JP" dirty="0"/>
          </a:p>
          <a:p>
            <a:pPr algn="ctr"/>
            <a:r>
              <a:rPr kumimoji="1" lang="ja-JP" altLang="en-US" dirty="0"/>
              <a:t>入院者の回転率は高いと考えられる。</a:t>
            </a:r>
            <a:endParaRPr kumimoji="1" lang="en-US" altLang="ja-JP" dirty="0"/>
          </a:p>
          <a:p>
            <a:pPr algn="ctr"/>
            <a:endParaRPr kumimoji="1" lang="en-US" altLang="ja-JP" dirty="0"/>
          </a:p>
          <a:p>
            <a:pPr algn="ctr"/>
            <a:r>
              <a:rPr kumimoji="1" lang="ja-JP" altLang="en-US" dirty="0"/>
              <a:t>「外来があふれて入院の受け皿が少ない」状況とは言えない。</a:t>
            </a:r>
          </a:p>
        </p:txBody>
      </p:sp>
    </p:spTree>
    <p:extLst>
      <p:ext uri="{BB962C8B-B14F-4D97-AF65-F5344CB8AC3E}">
        <p14:creationId xmlns:p14="http://schemas.microsoft.com/office/powerpoint/2010/main" val="1757918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1860" t="9866" r="2139" b="3334"/>
          <a:stretch/>
        </p:blipFill>
        <p:spPr>
          <a:xfrm>
            <a:off x="0" y="0"/>
            <a:ext cx="12135816" cy="6858000"/>
          </a:xfrm>
          <a:prstGeom prst="rect">
            <a:avLst/>
          </a:prstGeom>
        </p:spPr>
      </p:pic>
      <p:sp>
        <p:nvSpPr>
          <p:cNvPr id="4" name="線吹き出し 1 (枠付き) 3"/>
          <p:cNvSpPr/>
          <p:nvPr/>
        </p:nvSpPr>
        <p:spPr>
          <a:xfrm>
            <a:off x="7448550" y="4521201"/>
            <a:ext cx="4197858" cy="2208784"/>
          </a:xfrm>
          <a:prstGeom prst="borderCallout1">
            <a:avLst>
              <a:gd name="adj1" fmla="val 21859"/>
              <a:gd name="adj2" fmla="val -1651"/>
              <a:gd name="adj3" fmla="val 17604"/>
              <a:gd name="adj4" fmla="val -60241"/>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全体的に鹿児島県では</a:t>
            </a:r>
            <a:endParaRPr kumimoji="1" lang="en-US" altLang="ja-JP" dirty="0"/>
          </a:p>
          <a:p>
            <a:pPr algn="ctr"/>
            <a:r>
              <a:rPr kumimoji="1" lang="ja-JP" altLang="en-US" dirty="0">
                <a:highlight>
                  <a:srgbClr val="FFE4C3"/>
                </a:highlight>
              </a:rPr>
              <a:t>・入院医療機関数・患者数が多く、</a:t>
            </a:r>
            <a:br>
              <a:rPr kumimoji="1" lang="en-US" altLang="ja-JP" dirty="0">
                <a:highlight>
                  <a:srgbClr val="FFE4C3"/>
                </a:highlight>
              </a:rPr>
            </a:br>
            <a:r>
              <a:rPr kumimoji="1" lang="ja-JP" altLang="en-US" dirty="0">
                <a:highlight>
                  <a:srgbClr val="FFE4C3"/>
                </a:highlight>
              </a:rPr>
              <a:t>・外来医療機関数は多いが、</a:t>
            </a:r>
            <a:endParaRPr kumimoji="1" lang="en-US" altLang="ja-JP" dirty="0">
              <a:highlight>
                <a:srgbClr val="FFE4C3"/>
              </a:highlight>
            </a:endParaRPr>
          </a:p>
          <a:p>
            <a:pPr algn="ctr"/>
            <a:r>
              <a:rPr kumimoji="1" lang="ja-JP" altLang="en-US" dirty="0">
                <a:highlight>
                  <a:srgbClr val="9BC2E6"/>
                </a:highlight>
              </a:rPr>
              <a:t>・外来患者数が少ない、</a:t>
            </a:r>
            <a:endParaRPr kumimoji="1" lang="en-US" altLang="ja-JP" dirty="0">
              <a:highlight>
                <a:srgbClr val="9BC2E6"/>
              </a:highlight>
            </a:endParaRPr>
          </a:p>
          <a:p>
            <a:pPr algn="ctr"/>
            <a:r>
              <a:rPr kumimoji="1" lang="ja-JP" altLang="en-US" dirty="0"/>
              <a:t>という偏りがあることがわかる。</a:t>
            </a:r>
          </a:p>
        </p:txBody>
      </p:sp>
    </p:spTree>
    <p:extLst>
      <p:ext uri="{BB962C8B-B14F-4D97-AF65-F5344CB8AC3E}">
        <p14:creationId xmlns:p14="http://schemas.microsoft.com/office/powerpoint/2010/main" val="902794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2044" t="8400" r="2350" b="3466"/>
          <a:stretch/>
        </p:blipFill>
        <p:spPr>
          <a:xfrm>
            <a:off x="228600" y="0"/>
            <a:ext cx="11795760" cy="6845476"/>
          </a:xfrm>
          <a:prstGeom prst="rect">
            <a:avLst/>
          </a:prstGeom>
        </p:spPr>
      </p:pic>
      <p:sp>
        <p:nvSpPr>
          <p:cNvPr id="4" name="線吹き出し 1 (枠付き) 3"/>
          <p:cNvSpPr/>
          <p:nvPr/>
        </p:nvSpPr>
        <p:spPr>
          <a:xfrm>
            <a:off x="7550150" y="4610100"/>
            <a:ext cx="4474210" cy="2235377"/>
          </a:xfrm>
          <a:prstGeom prst="borderCallout1">
            <a:avLst>
              <a:gd name="adj1" fmla="val -11777"/>
              <a:gd name="adj2" fmla="val 83210"/>
              <a:gd name="adj3" fmla="val -159286"/>
              <a:gd name="adj4" fmla="val -82717"/>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全体的に鹿児島県では</a:t>
            </a:r>
            <a:endParaRPr kumimoji="1" lang="en-US" altLang="ja-JP" dirty="0"/>
          </a:p>
          <a:p>
            <a:pPr algn="ctr"/>
            <a:r>
              <a:rPr kumimoji="1" lang="ja-JP" altLang="en-US" dirty="0">
                <a:highlight>
                  <a:srgbClr val="9BC2E6"/>
                </a:highlight>
              </a:rPr>
              <a:t>・各時期の退院率が低く</a:t>
            </a:r>
            <a:r>
              <a:rPr kumimoji="1" lang="ja-JP" altLang="en-US" dirty="0"/>
              <a:t>、</a:t>
            </a:r>
            <a:endParaRPr kumimoji="1" lang="en-US" altLang="ja-JP" dirty="0"/>
          </a:p>
          <a:p>
            <a:pPr algn="ctr"/>
            <a:r>
              <a:rPr kumimoji="1" lang="ja-JP" altLang="en-US" dirty="0">
                <a:highlight>
                  <a:srgbClr val="F4B084"/>
                </a:highlight>
              </a:rPr>
              <a:t>・新規入院患者の平均在院日数が長く、</a:t>
            </a:r>
            <a:endParaRPr kumimoji="1" lang="en-US" altLang="ja-JP" dirty="0">
              <a:highlight>
                <a:srgbClr val="F4B084"/>
              </a:highlight>
            </a:endParaRPr>
          </a:p>
          <a:p>
            <a:pPr algn="ctr"/>
            <a:r>
              <a:rPr kumimoji="1" lang="ja-JP" altLang="en-US" dirty="0">
                <a:highlight>
                  <a:srgbClr val="F4B084"/>
                </a:highlight>
              </a:rPr>
              <a:t>・人口あたりの長期入院患者数が多い、</a:t>
            </a:r>
            <a:endParaRPr kumimoji="1" lang="en-US" altLang="ja-JP" dirty="0">
              <a:highlight>
                <a:srgbClr val="F4B084"/>
              </a:highlight>
            </a:endParaRPr>
          </a:p>
          <a:p>
            <a:pPr algn="ctr"/>
            <a:r>
              <a:rPr kumimoji="1" lang="ja-JP" altLang="en-US" dirty="0"/>
              <a:t>という偏りがあることがわかる。</a:t>
            </a:r>
          </a:p>
        </p:txBody>
      </p:sp>
    </p:spTree>
    <p:extLst>
      <p:ext uri="{BB962C8B-B14F-4D97-AF65-F5344CB8AC3E}">
        <p14:creationId xmlns:p14="http://schemas.microsoft.com/office/powerpoint/2010/main" val="1947680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27" t="8801" r="139" b="3866"/>
          <a:stretch/>
        </p:blipFill>
        <p:spPr>
          <a:xfrm>
            <a:off x="-491165" y="0"/>
            <a:ext cx="12683165" cy="6934452"/>
          </a:xfrm>
          <a:prstGeom prst="rect">
            <a:avLst/>
          </a:prstGeom>
        </p:spPr>
      </p:pic>
      <p:sp>
        <p:nvSpPr>
          <p:cNvPr id="4" name="線吹き出し 1 (枠付き) 3"/>
          <p:cNvSpPr/>
          <p:nvPr/>
        </p:nvSpPr>
        <p:spPr>
          <a:xfrm>
            <a:off x="8394700" y="5143500"/>
            <a:ext cx="3629660" cy="1701977"/>
          </a:xfrm>
          <a:prstGeom prst="borderCallout1">
            <a:avLst>
              <a:gd name="adj1" fmla="val 48622"/>
              <a:gd name="adj2" fmla="val -2331"/>
              <a:gd name="adj3" fmla="val 32346"/>
              <a:gd name="adj4" fmla="val -28529"/>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2000" dirty="0"/>
              <a:t>10</a:t>
            </a:r>
            <a:r>
              <a:rPr kumimoji="1" lang="ja-JP" altLang="en-US" sz="2000" dirty="0"/>
              <a:t>万人当たり</a:t>
            </a:r>
            <a:r>
              <a:rPr kumimoji="1" lang="en-US" altLang="ja-JP" sz="2000" dirty="0"/>
              <a:t>856</a:t>
            </a:r>
            <a:r>
              <a:rPr kumimoji="1" lang="ja-JP" altLang="en-US" sz="2000" dirty="0"/>
              <a:t>人。</a:t>
            </a:r>
            <a:endParaRPr kumimoji="1" lang="en-US" altLang="ja-JP" sz="2000" dirty="0"/>
          </a:p>
          <a:p>
            <a:pPr algn="ctr"/>
            <a:r>
              <a:rPr kumimoji="1" lang="ja-JP" altLang="en-US" sz="2000" dirty="0"/>
              <a:t>（他の障害を含めると</a:t>
            </a:r>
            <a:r>
              <a:rPr kumimoji="1" lang="en-US" altLang="ja-JP" sz="2000" dirty="0"/>
              <a:t>1000</a:t>
            </a:r>
            <a:r>
              <a:rPr kumimoji="1" lang="ja-JP" altLang="en-US" sz="2000" dirty="0"/>
              <a:t>人を超える）。</a:t>
            </a:r>
            <a:endParaRPr kumimoji="1" lang="en-US" altLang="ja-JP" sz="2000" dirty="0"/>
          </a:p>
          <a:p>
            <a:pPr algn="ctr"/>
            <a:r>
              <a:rPr kumimoji="1" lang="ja-JP" altLang="en-US" sz="2000" dirty="0"/>
              <a:t>人口の</a:t>
            </a:r>
            <a:r>
              <a:rPr kumimoji="1" lang="en-US" altLang="ja-JP" sz="2000" dirty="0"/>
              <a:t>1%</a:t>
            </a:r>
            <a:r>
              <a:rPr kumimoji="1" lang="ja-JP" altLang="en-US" sz="2000" dirty="0"/>
              <a:t>強が長期入院患者となっているエリアが存在する。</a:t>
            </a:r>
          </a:p>
        </p:txBody>
      </p:sp>
    </p:spTree>
    <p:extLst>
      <p:ext uri="{BB962C8B-B14F-4D97-AF65-F5344CB8AC3E}">
        <p14:creationId xmlns:p14="http://schemas.microsoft.com/office/powerpoint/2010/main" val="498037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CE5D71B-AC58-4823-9EE2-9D01DD6A3324}"/>
              </a:ext>
            </a:extLst>
          </p:cNvPr>
          <p:cNvSpPr>
            <a:spLocks noGrp="1"/>
          </p:cNvSpPr>
          <p:nvPr>
            <p:ph type="title"/>
          </p:nvPr>
        </p:nvSpPr>
        <p:spPr>
          <a:xfrm>
            <a:off x="1733550" y="1800984"/>
            <a:ext cx="4424135" cy="2960871"/>
          </a:xfrm>
        </p:spPr>
        <p:txBody>
          <a:bodyPr/>
          <a:lstStyle/>
          <a:p>
            <a:pPr algn="ctr"/>
            <a:r>
              <a:rPr kumimoji="1" lang="ja-JP" altLang="en-US" sz="3600" dirty="0"/>
              <a:t>入院者の状況</a:t>
            </a:r>
          </a:p>
        </p:txBody>
      </p:sp>
      <p:grpSp>
        <p:nvGrpSpPr>
          <p:cNvPr id="11" name="グループ化 10">
            <a:extLst>
              <a:ext uri="{FF2B5EF4-FFF2-40B4-BE49-F238E27FC236}">
                <a16:creationId xmlns:a16="http://schemas.microsoft.com/office/drawing/2014/main" id="{CD6E75AB-D577-4C05-B924-D2E5A900C5B3}"/>
              </a:ext>
            </a:extLst>
          </p:cNvPr>
          <p:cNvGrpSpPr/>
          <p:nvPr/>
        </p:nvGrpSpPr>
        <p:grpSpPr>
          <a:xfrm>
            <a:off x="7007055" y="1931530"/>
            <a:ext cx="3262885" cy="3015783"/>
            <a:chOff x="3595114" y="2313668"/>
            <a:chExt cx="2374395" cy="2063701"/>
          </a:xfrm>
        </p:grpSpPr>
        <p:graphicFrame>
          <p:nvGraphicFramePr>
            <p:cNvPr id="12" name="図表 11">
              <a:extLst>
                <a:ext uri="{FF2B5EF4-FFF2-40B4-BE49-F238E27FC236}">
                  <a16:creationId xmlns:a16="http://schemas.microsoft.com/office/drawing/2014/main" id="{2C82D6C6-2F56-423E-A920-9B1D9BCF8F55}"/>
                </a:ext>
              </a:extLst>
            </p:cNvPr>
            <p:cNvGraphicFramePr/>
            <p:nvPr>
              <p:extLst>
                <p:ext uri="{D42A27DB-BD31-4B8C-83A1-F6EECF244321}">
                  <p14:modId xmlns:p14="http://schemas.microsoft.com/office/powerpoint/2010/main" val="247957420"/>
                </p:ext>
              </p:extLst>
            </p:nvPr>
          </p:nvGraphicFramePr>
          <p:xfrm>
            <a:off x="3595114" y="2676776"/>
            <a:ext cx="2374395" cy="17005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Picture 2" descr="ãã¤ã©ã¹ã çé¢ ããªã¼ãã®ç»åæ¤ç´¢çµæ">
              <a:extLst>
                <a:ext uri="{FF2B5EF4-FFF2-40B4-BE49-F238E27FC236}">
                  <a16:creationId xmlns:a16="http://schemas.microsoft.com/office/drawing/2014/main" id="{64A0B969-59DF-43D2-ADF1-5AF006A7CA76}"/>
                </a:ext>
              </a:extLst>
            </p:cNvPr>
            <p:cNvPicPr>
              <a:picLocks noChangeAspect="1" noChangeArrowheads="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659732" y="2313668"/>
              <a:ext cx="1225296" cy="122529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26">
              <a:extLst>
                <a:ext uri="{FF2B5EF4-FFF2-40B4-BE49-F238E27FC236}">
                  <a16:creationId xmlns:a16="http://schemas.microsoft.com/office/drawing/2014/main" id="{06771F08-729C-4E88-98B2-463FE70CF2C6}"/>
                </a:ext>
              </a:extLst>
            </p:cNvPr>
            <p:cNvGrpSpPr/>
            <p:nvPr/>
          </p:nvGrpSpPr>
          <p:grpSpPr>
            <a:xfrm flipH="1">
              <a:off x="4918359" y="3197618"/>
              <a:ext cx="486081" cy="1000038"/>
              <a:chOff x="3383280" y="-606240"/>
              <a:chExt cx="3672360" cy="7555320"/>
            </a:xfrm>
            <a:gradFill>
              <a:gsLst>
                <a:gs pos="0">
                  <a:srgbClr val="4D5E6F"/>
                </a:gs>
                <a:gs pos="100000">
                  <a:srgbClr val="74A5A6"/>
                </a:gs>
              </a:gsLst>
              <a:lin ang="5400000" scaled="1"/>
            </a:gradFill>
          </p:grpSpPr>
          <p:sp>
            <p:nvSpPr>
              <p:cNvPr id="15" name="Freeform 18">
                <a:extLst>
                  <a:ext uri="{FF2B5EF4-FFF2-40B4-BE49-F238E27FC236}">
                    <a16:creationId xmlns:a16="http://schemas.microsoft.com/office/drawing/2014/main" id="{32066EEE-032F-4C34-85E3-D83D58F0F64C}"/>
                  </a:ext>
                </a:extLst>
              </p:cNvPr>
              <p:cNvSpPr/>
              <p:nvPr/>
            </p:nvSpPr>
            <p:spPr>
              <a:xfrm>
                <a:off x="3383280" y="880200"/>
                <a:ext cx="2496600" cy="2786760"/>
              </a:xfrm>
              <a:custGeom>
                <a:avLst/>
                <a:gdLst/>
                <a:ahLst/>
                <a:cxnLst>
                  <a:cxn ang="3cd4">
                    <a:pos x="hc" y="t"/>
                  </a:cxn>
                  <a:cxn ang="cd2">
                    <a:pos x="l" y="vc"/>
                  </a:cxn>
                  <a:cxn ang="cd4">
                    <a:pos x="hc" y="b"/>
                  </a:cxn>
                  <a:cxn ang="0">
                    <a:pos x="r" y="vc"/>
                  </a:cxn>
                </a:cxnLst>
                <a:rect l="l" t="t" r="r" b="b"/>
                <a:pathLst>
                  <a:path w="6936" h="7742">
                    <a:moveTo>
                      <a:pt x="1018" y="7742"/>
                    </a:moveTo>
                    <a:cubicBezTo>
                      <a:pt x="459" y="7742"/>
                      <a:pt x="0" y="7283"/>
                      <a:pt x="0" y="6724"/>
                    </a:cubicBezTo>
                    <a:cubicBezTo>
                      <a:pt x="0" y="4374"/>
                      <a:pt x="0" y="4374"/>
                      <a:pt x="0" y="4374"/>
                    </a:cubicBezTo>
                    <a:cubicBezTo>
                      <a:pt x="0" y="4117"/>
                      <a:pt x="78" y="3871"/>
                      <a:pt x="224" y="3658"/>
                    </a:cubicBezTo>
                    <a:cubicBezTo>
                      <a:pt x="2025" y="1074"/>
                      <a:pt x="2025" y="1074"/>
                      <a:pt x="2025" y="1074"/>
                    </a:cubicBezTo>
                    <a:cubicBezTo>
                      <a:pt x="2047" y="1051"/>
                      <a:pt x="2070" y="1029"/>
                      <a:pt x="2092" y="1006"/>
                    </a:cubicBezTo>
                    <a:cubicBezTo>
                      <a:pt x="2103" y="1006"/>
                      <a:pt x="2517" y="760"/>
                      <a:pt x="2954" y="514"/>
                    </a:cubicBezTo>
                    <a:cubicBezTo>
                      <a:pt x="3815" y="44"/>
                      <a:pt x="4005" y="0"/>
                      <a:pt x="4117" y="0"/>
                    </a:cubicBezTo>
                    <a:cubicBezTo>
                      <a:pt x="5269" y="11"/>
                      <a:pt x="5269" y="11"/>
                      <a:pt x="5269" y="11"/>
                    </a:cubicBezTo>
                    <a:cubicBezTo>
                      <a:pt x="5717" y="11"/>
                      <a:pt x="6108" y="167"/>
                      <a:pt x="6399" y="458"/>
                    </a:cubicBezTo>
                    <a:cubicBezTo>
                      <a:pt x="6735" y="805"/>
                      <a:pt x="6925" y="1298"/>
                      <a:pt x="6925" y="1857"/>
                    </a:cubicBezTo>
                    <a:cubicBezTo>
                      <a:pt x="6936" y="6332"/>
                      <a:pt x="6936" y="6332"/>
                      <a:pt x="6936" y="6332"/>
                    </a:cubicBezTo>
                    <a:cubicBezTo>
                      <a:pt x="6936" y="6455"/>
                      <a:pt x="6824" y="6567"/>
                      <a:pt x="6701" y="6567"/>
                    </a:cubicBezTo>
                    <a:cubicBezTo>
                      <a:pt x="6578" y="6567"/>
                      <a:pt x="6466" y="6466"/>
                      <a:pt x="6466" y="6332"/>
                    </a:cubicBezTo>
                    <a:cubicBezTo>
                      <a:pt x="6455" y="1857"/>
                      <a:pt x="6455" y="1857"/>
                      <a:pt x="6455" y="1857"/>
                    </a:cubicBezTo>
                    <a:cubicBezTo>
                      <a:pt x="6466" y="1420"/>
                      <a:pt x="6321" y="1040"/>
                      <a:pt x="6075" y="783"/>
                    </a:cubicBezTo>
                    <a:cubicBezTo>
                      <a:pt x="5862" y="581"/>
                      <a:pt x="5582" y="469"/>
                      <a:pt x="5269" y="469"/>
                    </a:cubicBezTo>
                    <a:cubicBezTo>
                      <a:pt x="4117" y="469"/>
                      <a:pt x="4117" y="469"/>
                      <a:pt x="4117" y="469"/>
                    </a:cubicBezTo>
                    <a:cubicBezTo>
                      <a:pt x="3949" y="492"/>
                      <a:pt x="3088" y="962"/>
                      <a:pt x="2372" y="1387"/>
                    </a:cubicBezTo>
                    <a:cubicBezTo>
                      <a:pt x="604" y="3926"/>
                      <a:pt x="604" y="3926"/>
                      <a:pt x="604" y="3926"/>
                    </a:cubicBezTo>
                    <a:cubicBezTo>
                      <a:pt x="514" y="4061"/>
                      <a:pt x="459" y="4217"/>
                      <a:pt x="459" y="4374"/>
                    </a:cubicBezTo>
                    <a:cubicBezTo>
                      <a:pt x="459" y="6724"/>
                      <a:pt x="459" y="6724"/>
                      <a:pt x="459" y="6724"/>
                    </a:cubicBezTo>
                    <a:cubicBezTo>
                      <a:pt x="459" y="7026"/>
                      <a:pt x="705" y="7283"/>
                      <a:pt x="1018" y="7283"/>
                    </a:cubicBezTo>
                    <a:cubicBezTo>
                      <a:pt x="1331" y="7283"/>
                      <a:pt x="1611" y="7026"/>
                      <a:pt x="1611" y="6724"/>
                    </a:cubicBezTo>
                    <a:cubicBezTo>
                      <a:pt x="1611" y="4631"/>
                      <a:pt x="1611" y="4631"/>
                      <a:pt x="1611" y="4631"/>
                    </a:cubicBezTo>
                    <a:cubicBezTo>
                      <a:pt x="1611" y="4575"/>
                      <a:pt x="1633" y="4531"/>
                      <a:pt x="1667" y="4486"/>
                    </a:cubicBezTo>
                    <a:cubicBezTo>
                      <a:pt x="3032" y="2819"/>
                      <a:pt x="3032" y="2819"/>
                      <a:pt x="3032" y="2819"/>
                    </a:cubicBezTo>
                    <a:cubicBezTo>
                      <a:pt x="3110" y="2718"/>
                      <a:pt x="3255" y="2696"/>
                      <a:pt x="3356" y="2785"/>
                    </a:cubicBezTo>
                    <a:cubicBezTo>
                      <a:pt x="3457" y="2864"/>
                      <a:pt x="3468" y="3009"/>
                      <a:pt x="3390" y="3110"/>
                    </a:cubicBezTo>
                    <a:cubicBezTo>
                      <a:pt x="2081" y="4721"/>
                      <a:pt x="2081" y="4721"/>
                      <a:pt x="2081" y="4721"/>
                    </a:cubicBezTo>
                    <a:cubicBezTo>
                      <a:pt x="2081" y="6724"/>
                      <a:pt x="2081" y="6724"/>
                      <a:pt x="2081" y="6724"/>
                    </a:cubicBezTo>
                    <a:cubicBezTo>
                      <a:pt x="2081" y="7272"/>
                      <a:pt x="1588" y="7742"/>
                      <a:pt x="1018" y="7742"/>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6" name="Freeform 19">
                <a:extLst>
                  <a:ext uri="{FF2B5EF4-FFF2-40B4-BE49-F238E27FC236}">
                    <a16:creationId xmlns:a16="http://schemas.microsoft.com/office/drawing/2014/main" id="{A4F45F70-64FD-46F9-B4F6-B87646EAAC8C}"/>
                  </a:ext>
                </a:extLst>
              </p:cNvPr>
              <p:cNvSpPr/>
              <p:nvPr/>
            </p:nvSpPr>
            <p:spPr>
              <a:xfrm>
                <a:off x="4716360" y="-606240"/>
                <a:ext cx="1401119" cy="1405440"/>
              </a:xfrm>
              <a:custGeom>
                <a:avLst/>
                <a:gdLst/>
                <a:ahLst/>
                <a:cxnLst>
                  <a:cxn ang="3cd4">
                    <a:pos x="hc" y="t"/>
                  </a:cxn>
                  <a:cxn ang="cd2">
                    <a:pos x="l" y="vc"/>
                  </a:cxn>
                  <a:cxn ang="cd4">
                    <a:pos x="hc" y="b"/>
                  </a:cxn>
                  <a:cxn ang="0">
                    <a:pos x="r" y="vc"/>
                  </a:cxn>
                </a:cxnLst>
                <a:rect l="l" t="t" r="r" b="b"/>
                <a:pathLst>
                  <a:path w="3893" h="3905">
                    <a:moveTo>
                      <a:pt x="1947" y="3905"/>
                    </a:moveTo>
                    <a:cubicBezTo>
                      <a:pt x="873" y="3905"/>
                      <a:pt x="0" y="3032"/>
                      <a:pt x="0" y="1958"/>
                    </a:cubicBezTo>
                    <a:cubicBezTo>
                      <a:pt x="0" y="884"/>
                      <a:pt x="873" y="0"/>
                      <a:pt x="1947" y="0"/>
                    </a:cubicBezTo>
                    <a:cubicBezTo>
                      <a:pt x="3021" y="0"/>
                      <a:pt x="3893" y="884"/>
                      <a:pt x="3893" y="1958"/>
                    </a:cubicBezTo>
                    <a:cubicBezTo>
                      <a:pt x="3893" y="3032"/>
                      <a:pt x="3021" y="3905"/>
                      <a:pt x="1947" y="3905"/>
                    </a:cubicBezTo>
                    <a:close/>
                    <a:moveTo>
                      <a:pt x="1947" y="437"/>
                    </a:moveTo>
                    <a:cubicBezTo>
                      <a:pt x="1119" y="437"/>
                      <a:pt x="436" y="1119"/>
                      <a:pt x="436" y="1958"/>
                    </a:cubicBezTo>
                    <a:cubicBezTo>
                      <a:pt x="436" y="2786"/>
                      <a:pt x="1119" y="3469"/>
                      <a:pt x="1947" y="3469"/>
                    </a:cubicBezTo>
                    <a:cubicBezTo>
                      <a:pt x="2786" y="3469"/>
                      <a:pt x="3457" y="2786"/>
                      <a:pt x="3457" y="1958"/>
                    </a:cubicBezTo>
                    <a:cubicBezTo>
                      <a:pt x="3457" y="1119"/>
                      <a:pt x="2786" y="437"/>
                      <a:pt x="1947" y="437"/>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7" name="Freeform 20">
                <a:extLst>
                  <a:ext uri="{FF2B5EF4-FFF2-40B4-BE49-F238E27FC236}">
                    <a16:creationId xmlns:a16="http://schemas.microsoft.com/office/drawing/2014/main" id="{292BB8AD-4C2A-45A7-A734-537BEA88CF81}"/>
                  </a:ext>
                </a:extLst>
              </p:cNvPr>
              <p:cNvSpPr/>
              <p:nvPr/>
            </p:nvSpPr>
            <p:spPr>
              <a:xfrm>
                <a:off x="4466520" y="1882800"/>
                <a:ext cx="2154600" cy="5066280"/>
              </a:xfrm>
              <a:custGeom>
                <a:avLst/>
                <a:gdLst/>
                <a:ahLst/>
                <a:cxnLst>
                  <a:cxn ang="3cd4">
                    <a:pos x="hc" y="t"/>
                  </a:cxn>
                  <a:cxn ang="cd2">
                    <a:pos x="l" y="vc"/>
                  </a:cxn>
                  <a:cxn ang="cd4">
                    <a:pos x="hc" y="b"/>
                  </a:cxn>
                  <a:cxn ang="0">
                    <a:pos x="r" y="vc"/>
                  </a:cxn>
                </a:cxnLst>
                <a:rect l="l" t="t" r="r" b="b"/>
                <a:pathLst>
                  <a:path w="5986" h="14074">
                    <a:moveTo>
                      <a:pt x="4599" y="14074"/>
                    </a:moveTo>
                    <a:cubicBezTo>
                      <a:pt x="4218" y="14074"/>
                      <a:pt x="3860" y="13917"/>
                      <a:pt x="3603" y="13638"/>
                    </a:cubicBezTo>
                    <a:cubicBezTo>
                      <a:pt x="3357" y="13391"/>
                      <a:pt x="3222" y="13033"/>
                      <a:pt x="3222" y="12686"/>
                    </a:cubicBezTo>
                    <a:cubicBezTo>
                      <a:pt x="3222" y="8615"/>
                      <a:pt x="3222" y="8615"/>
                      <a:pt x="3222" y="8615"/>
                    </a:cubicBezTo>
                    <a:cubicBezTo>
                      <a:pt x="280" y="4688"/>
                      <a:pt x="280" y="4688"/>
                      <a:pt x="280" y="4688"/>
                    </a:cubicBezTo>
                    <a:cubicBezTo>
                      <a:pt x="101" y="4442"/>
                      <a:pt x="0" y="4140"/>
                      <a:pt x="0" y="3827"/>
                    </a:cubicBezTo>
                    <a:cubicBezTo>
                      <a:pt x="0" y="224"/>
                      <a:pt x="0" y="224"/>
                      <a:pt x="0" y="224"/>
                    </a:cubicBezTo>
                    <a:cubicBezTo>
                      <a:pt x="0" y="101"/>
                      <a:pt x="101" y="0"/>
                      <a:pt x="235" y="0"/>
                    </a:cubicBezTo>
                    <a:cubicBezTo>
                      <a:pt x="358" y="0"/>
                      <a:pt x="459" y="101"/>
                      <a:pt x="459" y="224"/>
                    </a:cubicBezTo>
                    <a:cubicBezTo>
                      <a:pt x="459" y="3827"/>
                      <a:pt x="459" y="3827"/>
                      <a:pt x="459" y="3827"/>
                    </a:cubicBezTo>
                    <a:cubicBezTo>
                      <a:pt x="459" y="4039"/>
                      <a:pt x="526" y="4241"/>
                      <a:pt x="649" y="4408"/>
                    </a:cubicBezTo>
                    <a:cubicBezTo>
                      <a:pt x="3636" y="8391"/>
                      <a:pt x="3636" y="8391"/>
                      <a:pt x="3636" y="8391"/>
                    </a:cubicBezTo>
                    <a:cubicBezTo>
                      <a:pt x="3670" y="8436"/>
                      <a:pt x="3681" y="8481"/>
                      <a:pt x="3681" y="8537"/>
                    </a:cubicBezTo>
                    <a:cubicBezTo>
                      <a:pt x="3681" y="12686"/>
                      <a:pt x="3681" y="12686"/>
                      <a:pt x="3681" y="12686"/>
                    </a:cubicBezTo>
                    <a:cubicBezTo>
                      <a:pt x="3681" y="13134"/>
                      <a:pt x="4028" y="13604"/>
                      <a:pt x="4599" y="13604"/>
                    </a:cubicBezTo>
                    <a:cubicBezTo>
                      <a:pt x="5180" y="13604"/>
                      <a:pt x="5527" y="13134"/>
                      <a:pt x="5527" y="12686"/>
                    </a:cubicBezTo>
                    <a:cubicBezTo>
                      <a:pt x="5527" y="8123"/>
                      <a:pt x="5527" y="8123"/>
                      <a:pt x="5527" y="8123"/>
                    </a:cubicBezTo>
                    <a:cubicBezTo>
                      <a:pt x="5527" y="7866"/>
                      <a:pt x="5471" y="7608"/>
                      <a:pt x="5348" y="7384"/>
                    </a:cubicBezTo>
                    <a:cubicBezTo>
                      <a:pt x="3502" y="3681"/>
                      <a:pt x="3502" y="3681"/>
                      <a:pt x="3502" y="3681"/>
                    </a:cubicBezTo>
                    <a:cubicBezTo>
                      <a:pt x="3446" y="3558"/>
                      <a:pt x="3491" y="3424"/>
                      <a:pt x="3603" y="3368"/>
                    </a:cubicBezTo>
                    <a:cubicBezTo>
                      <a:pt x="3715" y="3312"/>
                      <a:pt x="3860" y="3357"/>
                      <a:pt x="3916" y="3468"/>
                    </a:cubicBezTo>
                    <a:cubicBezTo>
                      <a:pt x="5762" y="7183"/>
                      <a:pt x="5762" y="7183"/>
                      <a:pt x="5762" y="7183"/>
                    </a:cubicBezTo>
                    <a:cubicBezTo>
                      <a:pt x="5907" y="7474"/>
                      <a:pt x="5986" y="7798"/>
                      <a:pt x="5986" y="8123"/>
                    </a:cubicBezTo>
                    <a:cubicBezTo>
                      <a:pt x="5986" y="12686"/>
                      <a:pt x="5986" y="12686"/>
                      <a:pt x="5986" y="12686"/>
                    </a:cubicBezTo>
                    <a:cubicBezTo>
                      <a:pt x="5986" y="13033"/>
                      <a:pt x="5852" y="13391"/>
                      <a:pt x="5605" y="13638"/>
                    </a:cubicBezTo>
                    <a:cubicBezTo>
                      <a:pt x="5348" y="13917"/>
                      <a:pt x="4990" y="14074"/>
                      <a:pt x="4599" y="14074"/>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8" name="Freeform 21">
                <a:extLst>
                  <a:ext uri="{FF2B5EF4-FFF2-40B4-BE49-F238E27FC236}">
                    <a16:creationId xmlns:a16="http://schemas.microsoft.com/office/drawing/2014/main" id="{DFEB3541-0D11-4B4F-B7F4-66DD5DE0FACA}"/>
                  </a:ext>
                </a:extLst>
              </p:cNvPr>
              <p:cNvSpPr/>
              <p:nvPr/>
            </p:nvSpPr>
            <p:spPr>
              <a:xfrm>
                <a:off x="3569760" y="3691080"/>
                <a:ext cx="1972080" cy="3125159"/>
              </a:xfrm>
              <a:custGeom>
                <a:avLst/>
                <a:gdLst/>
                <a:ahLst/>
                <a:cxnLst>
                  <a:cxn ang="3cd4">
                    <a:pos x="hc" y="t"/>
                  </a:cxn>
                  <a:cxn ang="cd2">
                    <a:pos x="l" y="vc"/>
                  </a:cxn>
                  <a:cxn ang="cd4">
                    <a:pos x="hc" y="b"/>
                  </a:cxn>
                  <a:cxn ang="0">
                    <a:pos x="r" y="vc"/>
                  </a:cxn>
                </a:cxnLst>
                <a:rect l="l" t="t" r="r" b="b"/>
                <a:pathLst>
                  <a:path w="5479" h="8682">
                    <a:moveTo>
                      <a:pt x="1238" y="8682"/>
                    </a:moveTo>
                    <a:cubicBezTo>
                      <a:pt x="981" y="8682"/>
                      <a:pt x="746" y="8615"/>
                      <a:pt x="567" y="8491"/>
                    </a:cubicBezTo>
                    <a:cubicBezTo>
                      <a:pt x="276" y="8290"/>
                      <a:pt x="86" y="7988"/>
                      <a:pt x="19" y="7630"/>
                    </a:cubicBezTo>
                    <a:cubicBezTo>
                      <a:pt x="-37" y="7283"/>
                      <a:pt x="30" y="6925"/>
                      <a:pt x="209" y="6623"/>
                    </a:cubicBezTo>
                    <a:lnTo>
                      <a:pt x="209" y="6612"/>
                    </a:lnTo>
                    <a:cubicBezTo>
                      <a:pt x="2491" y="3188"/>
                      <a:pt x="2491" y="3188"/>
                      <a:pt x="2491" y="3188"/>
                    </a:cubicBezTo>
                    <a:cubicBezTo>
                      <a:pt x="3174" y="0"/>
                      <a:pt x="3174" y="0"/>
                      <a:pt x="3174" y="0"/>
                    </a:cubicBezTo>
                    <a:cubicBezTo>
                      <a:pt x="3632" y="100"/>
                      <a:pt x="3632" y="100"/>
                      <a:pt x="3632" y="100"/>
                    </a:cubicBezTo>
                    <a:cubicBezTo>
                      <a:pt x="2939" y="3322"/>
                      <a:pt x="2939" y="3322"/>
                      <a:pt x="2939" y="3322"/>
                    </a:cubicBezTo>
                    <a:cubicBezTo>
                      <a:pt x="2928" y="3356"/>
                      <a:pt x="2916" y="3379"/>
                      <a:pt x="2905" y="3412"/>
                    </a:cubicBezTo>
                    <a:cubicBezTo>
                      <a:pt x="601" y="6858"/>
                      <a:pt x="601" y="6858"/>
                      <a:pt x="601" y="6858"/>
                    </a:cubicBezTo>
                    <a:cubicBezTo>
                      <a:pt x="343" y="7305"/>
                      <a:pt x="444" y="7842"/>
                      <a:pt x="836" y="8122"/>
                    </a:cubicBezTo>
                    <a:cubicBezTo>
                      <a:pt x="970" y="8212"/>
                      <a:pt x="1205" y="8245"/>
                      <a:pt x="1440" y="8200"/>
                    </a:cubicBezTo>
                    <a:cubicBezTo>
                      <a:pt x="1708" y="8156"/>
                      <a:pt x="1921" y="8010"/>
                      <a:pt x="2044" y="7831"/>
                    </a:cubicBezTo>
                    <a:cubicBezTo>
                      <a:pt x="2044" y="7820"/>
                      <a:pt x="2044" y="7820"/>
                      <a:pt x="2055" y="7820"/>
                    </a:cubicBezTo>
                    <a:cubicBezTo>
                      <a:pt x="4572" y="4330"/>
                      <a:pt x="4572" y="4330"/>
                      <a:pt x="4572" y="4330"/>
                    </a:cubicBezTo>
                    <a:cubicBezTo>
                      <a:pt x="5031" y="2528"/>
                      <a:pt x="5031" y="2528"/>
                      <a:pt x="5031" y="2528"/>
                    </a:cubicBezTo>
                    <a:cubicBezTo>
                      <a:pt x="5479" y="2640"/>
                      <a:pt x="5479" y="2640"/>
                      <a:pt x="5479" y="2640"/>
                    </a:cubicBezTo>
                    <a:cubicBezTo>
                      <a:pt x="5008" y="4486"/>
                      <a:pt x="5008" y="4486"/>
                      <a:pt x="5008" y="4486"/>
                    </a:cubicBezTo>
                    <a:cubicBezTo>
                      <a:pt x="5008" y="4520"/>
                      <a:pt x="4997" y="4542"/>
                      <a:pt x="4975" y="4564"/>
                    </a:cubicBezTo>
                    <a:cubicBezTo>
                      <a:pt x="2424" y="8078"/>
                      <a:pt x="2424" y="8078"/>
                      <a:pt x="2424" y="8078"/>
                    </a:cubicBezTo>
                    <a:cubicBezTo>
                      <a:pt x="2245" y="8368"/>
                      <a:pt x="1910" y="8581"/>
                      <a:pt x="1529" y="8659"/>
                    </a:cubicBezTo>
                    <a:cubicBezTo>
                      <a:pt x="1428" y="8670"/>
                      <a:pt x="1328" y="8682"/>
                      <a:pt x="1238" y="8682"/>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19" name="Freeform 22">
                <a:extLst>
                  <a:ext uri="{FF2B5EF4-FFF2-40B4-BE49-F238E27FC236}">
                    <a16:creationId xmlns:a16="http://schemas.microsoft.com/office/drawing/2014/main" id="{9F598C67-8CD4-40FD-A269-3F6ECDE75435}"/>
                  </a:ext>
                </a:extLst>
              </p:cNvPr>
              <p:cNvSpPr/>
              <p:nvPr/>
            </p:nvSpPr>
            <p:spPr>
              <a:xfrm>
                <a:off x="5735520" y="1323000"/>
                <a:ext cx="1320120" cy="1506239"/>
              </a:xfrm>
              <a:custGeom>
                <a:avLst/>
                <a:gdLst/>
                <a:ahLst/>
                <a:cxnLst>
                  <a:cxn ang="3cd4">
                    <a:pos x="hc" y="t"/>
                  </a:cxn>
                  <a:cxn ang="cd2">
                    <a:pos x="l" y="vc"/>
                  </a:cxn>
                  <a:cxn ang="cd4">
                    <a:pos x="hc" y="b"/>
                  </a:cxn>
                  <a:cxn ang="0">
                    <a:pos x="r" y="vc"/>
                  </a:cxn>
                </a:cxnLst>
                <a:rect l="l" t="t" r="r" b="b"/>
                <a:pathLst>
                  <a:path w="3668" h="4185">
                    <a:moveTo>
                      <a:pt x="2573" y="4185"/>
                    </a:moveTo>
                    <a:cubicBezTo>
                      <a:pt x="2349" y="4185"/>
                      <a:pt x="2125" y="4106"/>
                      <a:pt x="1935" y="3972"/>
                    </a:cubicBezTo>
                    <a:cubicBezTo>
                      <a:pt x="134" y="2663"/>
                      <a:pt x="134" y="2663"/>
                      <a:pt x="134" y="2663"/>
                    </a:cubicBezTo>
                    <a:cubicBezTo>
                      <a:pt x="402" y="2283"/>
                      <a:pt x="402" y="2283"/>
                      <a:pt x="402" y="2283"/>
                    </a:cubicBezTo>
                    <a:cubicBezTo>
                      <a:pt x="2203" y="3603"/>
                      <a:pt x="2203" y="3603"/>
                      <a:pt x="2203" y="3603"/>
                    </a:cubicBezTo>
                    <a:cubicBezTo>
                      <a:pt x="2349" y="3703"/>
                      <a:pt x="2517" y="3737"/>
                      <a:pt x="2685" y="3715"/>
                    </a:cubicBezTo>
                    <a:cubicBezTo>
                      <a:pt x="2852" y="3681"/>
                      <a:pt x="2998" y="3591"/>
                      <a:pt x="3087" y="3457"/>
                    </a:cubicBezTo>
                    <a:cubicBezTo>
                      <a:pt x="3289" y="3178"/>
                      <a:pt x="3222" y="2786"/>
                      <a:pt x="2942" y="2585"/>
                    </a:cubicBezTo>
                    <a:cubicBezTo>
                      <a:pt x="861" y="1085"/>
                      <a:pt x="861" y="1085"/>
                      <a:pt x="861" y="1085"/>
                    </a:cubicBezTo>
                    <a:cubicBezTo>
                      <a:pt x="861" y="1085"/>
                      <a:pt x="850" y="1085"/>
                      <a:pt x="850" y="1074"/>
                    </a:cubicBezTo>
                    <a:cubicBezTo>
                      <a:pt x="0" y="347"/>
                      <a:pt x="0" y="347"/>
                      <a:pt x="0" y="347"/>
                    </a:cubicBezTo>
                    <a:cubicBezTo>
                      <a:pt x="313" y="0"/>
                      <a:pt x="313" y="0"/>
                      <a:pt x="313" y="0"/>
                    </a:cubicBezTo>
                    <a:cubicBezTo>
                      <a:pt x="1141" y="716"/>
                      <a:pt x="1141" y="716"/>
                      <a:pt x="1141" y="716"/>
                    </a:cubicBezTo>
                    <a:cubicBezTo>
                      <a:pt x="3210" y="2204"/>
                      <a:pt x="3210" y="2204"/>
                      <a:pt x="3210" y="2204"/>
                    </a:cubicBezTo>
                    <a:cubicBezTo>
                      <a:pt x="3702" y="2551"/>
                      <a:pt x="3814" y="3233"/>
                      <a:pt x="3468" y="3715"/>
                    </a:cubicBezTo>
                    <a:cubicBezTo>
                      <a:pt x="3300" y="3961"/>
                      <a:pt x="3043" y="4117"/>
                      <a:pt x="2752" y="4173"/>
                    </a:cubicBezTo>
                    <a:cubicBezTo>
                      <a:pt x="2696" y="4173"/>
                      <a:pt x="2640" y="4185"/>
                      <a:pt x="2573" y="4185"/>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grpSp>
      </p:grpSp>
      <p:sp>
        <p:nvSpPr>
          <p:cNvPr id="20" name="Oval 14">
            <a:extLst>
              <a:ext uri="{FF2B5EF4-FFF2-40B4-BE49-F238E27FC236}">
                <a16:creationId xmlns:a16="http://schemas.microsoft.com/office/drawing/2014/main" id="{1E718190-3C09-4B42-A828-38934A2231C1}"/>
              </a:ext>
            </a:extLst>
          </p:cNvPr>
          <p:cNvSpPr>
            <a:spLocks noChangeAspect="1"/>
          </p:cNvSpPr>
          <p:nvPr/>
        </p:nvSpPr>
        <p:spPr>
          <a:xfrm>
            <a:off x="6943472" y="1800984"/>
            <a:ext cx="3408431" cy="3408431"/>
          </a:xfrm>
          <a:prstGeom prst="ellipse">
            <a:avLst/>
          </a:prstGeom>
          <a:noFill/>
          <a:ln>
            <a:gradFill>
              <a:gsLst>
                <a:gs pos="0">
                  <a:srgbClr val="8DDBC5"/>
                </a:gs>
                <a:gs pos="64000">
                  <a:schemeClr val="accent1">
                    <a:lumMod val="45000"/>
                    <a:lumOff val="55000"/>
                  </a:schemeClr>
                </a:gs>
                <a:gs pos="100000">
                  <a:srgbClr val="C27BC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テキスト ボックス 3">
            <a:extLst>
              <a:ext uri="{FF2B5EF4-FFF2-40B4-BE49-F238E27FC236}">
                <a16:creationId xmlns:a16="http://schemas.microsoft.com/office/drawing/2014/main" id="{69EB28A1-18E2-4638-A8C2-A4E0ED231D92}"/>
              </a:ext>
            </a:extLst>
          </p:cNvPr>
          <p:cNvSpPr txBox="1"/>
          <p:nvPr/>
        </p:nvSpPr>
        <p:spPr>
          <a:xfrm>
            <a:off x="989463" y="5397690"/>
            <a:ext cx="8761862" cy="1384995"/>
          </a:xfrm>
          <a:prstGeom prst="rect">
            <a:avLst/>
          </a:prstGeom>
          <a:noFill/>
        </p:spPr>
        <p:txBody>
          <a:bodyPr wrap="square" rtlCol="0">
            <a:spAutoFit/>
          </a:bodyPr>
          <a:lstStyle/>
          <a:p>
            <a:r>
              <a:rPr lang="ja-JP" altLang="en-US" sz="2800" dirty="0"/>
              <a:t>ﾃﾞｰﾀｿｰｽ：</a:t>
            </a:r>
            <a:r>
              <a:rPr lang="en-US" altLang="ja-JP" sz="2800" dirty="0"/>
              <a:t>2018</a:t>
            </a:r>
            <a:r>
              <a:rPr lang="ja-JP" altLang="en-US" sz="2800" dirty="0"/>
              <a:t>年度 </a:t>
            </a:r>
            <a:r>
              <a:rPr lang="en-US" altLang="ja-JP" sz="2800" dirty="0"/>
              <a:t>630</a:t>
            </a:r>
            <a:r>
              <a:rPr lang="ja-JP" altLang="en-US" sz="2800" dirty="0"/>
              <a:t>調査（精神保健福祉資料）　</a:t>
            </a:r>
            <a:endParaRPr lang="en-US" altLang="ja-JP" sz="2800" dirty="0"/>
          </a:p>
          <a:p>
            <a:r>
              <a:rPr lang="ja-JP" altLang="en-US" sz="2800" dirty="0"/>
              <a:t>　　　　</a:t>
            </a:r>
            <a:r>
              <a:rPr lang="en-US" altLang="ja-JP" sz="2800" dirty="0">
                <a:hlinkClick r:id="rId9"/>
              </a:rPr>
              <a:t>https://www.ncnp.go.jp/nimh/seisaku/data/</a:t>
            </a:r>
            <a:endParaRPr lang="en-US" altLang="ja-JP" sz="2800" dirty="0"/>
          </a:p>
          <a:p>
            <a:endParaRPr kumimoji="1" lang="ja-JP" altLang="en-US" sz="2800" dirty="0"/>
          </a:p>
        </p:txBody>
      </p:sp>
    </p:spTree>
    <p:extLst>
      <p:ext uri="{BB962C8B-B14F-4D97-AF65-F5344CB8AC3E}">
        <p14:creationId xmlns:p14="http://schemas.microsoft.com/office/powerpoint/2010/main" val="643388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95334" y="-193651"/>
            <a:ext cx="10515600" cy="1325563"/>
          </a:xfrm>
        </p:spPr>
        <p:txBody>
          <a:bodyPr>
            <a:noAutofit/>
          </a:bodyPr>
          <a:lstStyle/>
          <a:p>
            <a:r>
              <a:rPr kumimoji="1" lang="ja-JP" altLang="en-US" sz="4800" dirty="0"/>
              <a:t>精神科病棟への入院者の状況の表示</a:t>
            </a:r>
          </a:p>
        </p:txBody>
      </p:sp>
      <p:sp>
        <p:nvSpPr>
          <p:cNvPr id="13" name="コンテンツ プレースホルダー 12"/>
          <p:cNvSpPr>
            <a:spLocks noGrp="1"/>
          </p:cNvSpPr>
          <p:nvPr>
            <p:ph sz="half" idx="2"/>
          </p:nvPr>
        </p:nvSpPr>
        <p:spPr>
          <a:xfrm>
            <a:off x="6205612" y="899816"/>
            <a:ext cx="5689600" cy="381000"/>
          </a:xfrm>
        </p:spPr>
        <p:txBody>
          <a:bodyPr>
            <a:noAutofit/>
          </a:bodyPr>
          <a:lstStyle/>
          <a:p>
            <a:pPr marL="0" indent="0">
              <a:lnSpc>
                <a:spcPct val="110000"/>
              </a:lnSpc>
              <a:buNone/>
            </a:pPr>
            <a:r>
              <a:rPr lang="ja-JP" altLang="en-US" sz="2000" dirty="0">
                <a:solidFill>
                  <a:schemeClr val="tx1"/>
                </a:solidFill>
              </a:rPr>
              <a:t>２）指定した自治体に元住所地がある患者の、入院先（医療機関）がある自治体はどこか？</a:t>
            </a:r>
          </a:p>
        </p:txBody>
      </p:sp>
      <p:sp>
        <p:nvSpPr>
          <p:cNvPr id="4" name="楕円 3"/>
          <p:cNvSpPr/>
          <p:nvPr/>
        </p:nvSpPr>
        <p:spPr>
          <a:xfrm>
            <a:off x="1828201" y="1917006"/>
            <a:ext cx="2454088" cy="1996171"/>
          </a:xfrm>
          <a:prstGeom prst="ellipse">
            <a:avLst/>
          </a:prstGeom>
          <a:solidFill>
            <a:schemeClr val="bg1"/>
          </a:solidFill>
          <a:ln>
            <a:solidFill>
              <a:schemeClr val="accent1">
                <a:lumMod val="75000"/>
              </a:schemeClr>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市内の病院に</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人入院</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人市内に元住所あり</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楕円 5"/>
          <p:cNvSpPr/>
          <p:nvPr/>
        </p:nvSpPr>
        <p:spPr>
          <a:xfrm>
            <a:off x="1488389" y="4040974"/>
            <a:ext cx="1331364" cy="969860"/>
          </a:xfrm>
          <a:prstGeom prst="ellipse">
            <a:avLst/>
          </a:prstGeom>
          <a:solidFill>
            <a:schemeClr val="accent1">
              <a:lumMod val="40000"/>
              <a:lumOff val="60000"/>
            </a:schemeClr>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市住民</a:t>
            </a:r>
            <a:b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楕円 6"/>
          <p:cNvSpPr/>
          <p:nvPr/>
        </p:nvSpPr>
        <p:spPr>
          <a:xfrm>
            <a:off x="2950925" y="4525904"/>
            <a:ext cx="1331364" cy="969860"/>
          </a:xfrm>
          <a:prstGeom prst="ellipse">
            <a:avLst/>
          </a:prstGeom>
          <a:solidFill>
            <a:schemeClr val="accent1">
              <a:lumMod val="40000"/>
              <a:lumOff val="60000"/>
            </a:schemeClr>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町住民</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8" name="楕円 7"/>
          <p:cNvSpPr/>
          <p:nvPr/>
        </p:nvSpPr>
        <p:spPr>
          <a:xfrm>
            <a:off x="3974493" y="3740809"/>
            <a:ext cx="1331364" cy="969860"/>
          </a:xfrm>
          <a:prstGeom prst="ellipse">
            <a:avLst/>
          </a:prstGeom>
          <a:solidFill>
            <a:schemeClr val="accent1">
              <a:lumMod val="40000"/>
              <a:lumOff val="60000"/>
            </a:schemeClr>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村住民</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a:t>
            </a:r>
          </a:p>
        </p:txBody>
      </p:sp>
      <p:pic>
        <p:nvPicPr>
          <p:cNvPr id="1026" name="Picture 2" descr="http://iconhoihoi.oops.jp/sozai/icon/147-building/icon_4b_1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024" y="1569131"/>
            <a:ext cx="923988" cy="923988"/>
          </a:xfrm>
          <a:prstGeom prst="rect">
            <a:avLst/>
          </a:prstGeom>
          <a:noFill/>
          <a:extLst>
            <a:ext uri="{909E8E84-426E-40DD-AFC4-6F175D3DCCD1}">
              <a14:hiddenFill xmlns:a14="http://schemas.microsoft.com/office/drawing/2010/main">
                <a:solidFill>
                  <a:srgbClr val="FFFFFF"/>
                </a:solidFill>
              </a14:hiddenFill>
            </a:ext>
          </a:extLst>
        </p:spPr>
      </p:pic>
      <p:sp>
        <p:nvSpPr>
          <p:cNvPr id="20" name="楕円 19"/>
          <p:cNvSpPr/>
          <p:nvPr/>
        </p:nvSpPr>
        <p:spPr>
          <a:xfrm>
            <a:off x="6468793" y="1713176"/>
            <a:ext cx="2454088" cy="2200002"/>
          </a:xfrm>
          <a:prstGeom prst="ellipse">
            <a:avLst/>
          </a:prstGeom>
          <a:solidFill>
            <a:schemeClr val="bg1"/>
          </a:solidFill>
          <a:ln>
            <a:solidFill>
              <a:srgbClr val="FF0000"/>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L</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市を現住所とする</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入院患者は</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人存在</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市内の病院に</a:t>
            </a: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人入院</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楕円 20"/>
          <p:cNvSpPr/>
          <p:nvPr/>
        </p:nvSpPr>
        <p:spPr>
          <a:xfrm>
            <a:off x="6128980" y="4040974"/>
            <a:ext cx="1331364" cy="969860"/>
          </a:xfrm>
          <a:prstGeom prst="ellipse">
            <a:avLst/>
          </a:prstGeom>
          <a:solidFill>
            <a:schemeClr val="accent3"/>
          </a:solidFill>
          <a:ln>
            <a:solidFill>
              <a:schemeClr val="accent2">
                <a:lumMod val="75000"/>
              </a:schemeClr>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M</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町病院に</a:t>
            </a:r>
            <a:b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人入院</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楕円 21"/>
          <p:cNvSpPr/>
          <p:nvPr/>
        </p:nvSpPr>
        <p:spPr>
          <a:xfrm>
            <a:off x="7591516" y="4525904"/>
            <a:ext cx="1331364" cy="969860"/>
          </a:xfrm>
          <a:prstGeom prst="ellipse">
            <a:avLst/>
          </a:prstGeom>
          <a:solidFill>
            <a:schemeClr val="accent3"/>
          </a:solidFill>
          <a:ln>
            <a:solidFill>
              <a:schemeClr val="accent2">
                <a:lumMod val="75000"/>
              </a:schemeClr>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N</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市病院に</a:t>
            </a:r>
            <a:endPar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人入院</a:t>
            </a:r>
          </a:p>
        </p:txBody>
      </p:sp>
      <p:sp>
        <p:nvSpPr>
          <p:cNvPr id="23" name="楕円 22"/>
          <p:cNvSpPr/>
          <p:nvPr/>
        </p:nvSpPr>
        <p:spPr>
          <a:xfrm>
            <a:off x="8615085" y="3740809"/>
            <a:ext cx="1331364" cy="969860"/>
          </a:xfrm>
          <a:prstGeom prst="ellipse">
            <a:avLst/>
          </a:prstGeom>
          <a:solidFill>
            <a:schemeClr val="accent3"/>
          </a:solidFill>
          <a:ln>
            <a:solidFill>
              <a:schemeClr val="accent2">
                <a:lumMod val="75000"/>
              </a:schemeClr>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O</a:t>
            </a: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村には</a:t>
            </a:r>
            <a:br>
              <a:rPr lang="en-US" altLang="ja-JP"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入院なし</a:t>
            </a:r>
          </a:p>
        </p:txBody>
      </p:sp>
      <p:pic>
        <p:nvPicPr>
          <p:cNvPr id="25" name="Picture 2" descr="http://iconhoihoi.oops.jp/sozai/icon/147-building/icon_4b_19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3510" y="3913178"/>
            <a:ext cx="438968" cy="43896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http://iconhoihoi.oops.jp/sozai/icon/147-building/icon_4b_19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91807" y="4351798"/>
            <a:ext cx="465158" cy="4651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iconhoihoi.oops.jp/sozai/icon/147-building/icon_4b_19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73522" y="3700331"/>
            <a:ext cx="454789" cy="454789"/>
          </a:xfrm>
          <a:prstGeom prst="rect">
            <a:avLst/>
          </a:prstGeom>
          <a:noFill/>
          <a:extLst>
            <a:ext uri="{909E8E84-426E-40DD-AFC4-6F175D3DCCD1}">
              <a14:hiddenFill xmlns:a14="http://schemas.microsoft.com/office/drawing/2010/main">
                <a:solidFill>
                  <a:srgbClr val="FFFFFF"/>
                </a:solidFill>
              </a14:hiddenFill>
            </a:ext>
          </a:extLst>
        </p:spPr>
      </p:pic>
      <p:sp>
        <p:nvSpPr>
          <p:cNvPr id="17" name="下矢印 16"/>
          <p:cNvSpPr/>
          <p:nvPr/>
        </p:nvSpPr>
        <p:spPr>
          <a:xfrm rot="2160000" flipH="1" flipV="1">
            <a:off x="2240898" y="3827385"/>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9" name="Picture 2" descr="http://iconhoihoi.oops.jp/sozai/icon/147-building/icon_4b_1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2693" y="2204992"/>
            <a:ext cx="823882" cy="82388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http://iconhoihoi.oops.jp/sozai/icon/147-building/icon_4b_1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4013" y="2221730"/>
            <a:ext cx="830866" cy="830866"/>
          </a:xfrm>
          <a:prstGeom prst="rect">
            <a:avLst/>
          </a:prstGeom>
          <a:noFill/>
          <a:extLst>
            <a:ext uri="{909E8E84-426E-40DD-AFC4-6F175D3DCCD1}">
              <a14:hiddenFill xmlns:a14="http://schemas.microsoft.com/office/drawing/2010/main">
                <a:solidFill>
                  <a:srgbClr val="FFFFFF"/>
                </a:solidFill>
              </a14:hiddenFill>
            </a:ext>
          </a:extLst>
        </p:spPr>
      </p:pic>
      <p:sp>
        <p:nvSpPr>
          <p:cNvPr id="31" name="下矢印 30"/>
          <p:cNvSpPr/>
          <p:nvPr/>
        </p:nvSpPr>
        <p:spPr>
          <a:xfrm rot="19320000" flipH="1" flipV="1">
            <a:off x="4105385" y="3539776"/>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下矢印 31"/>
          <p:cNvSpPr/>
          <p:nvPr/>
        </p:nvSpPr>
        <p:spPr>
          <a:xfrm rot="20520000" flipH="1" flipV="1">
            <a:off x="3328801" y="3949288"/>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3" name="Picture 2" descr="http://iconhoihoi.oops.jp/sozai/icon/147-building/icon_4b_19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02817" y="3077530"/>
            <a:ext cx="657081" cy="657081"/>
          </a:xfrm>
          <a:prstGeom prst="rect">
            <a:avLst/>
          </a:prstGeom>
          <a:noFill/>
          <a:extLst>
            <a:ext uri="{909E8E84-426E-40DD-AFC4-6F175D3DCCD1}">
              <a14:hiddenFill xmlns:a14="http://schemas.microsoft.com/office/drawing/2010/main">
                <a:solidFill>
                  <a:srgbClr val="FFFFFF"/>
                </a:solidFill>
              </a14:hiddenFill>
            </a:ext>
          </a:extLst>
        </p:spPr>
      </p:pic>
      <p:sp>
        <p:nvSpPr>
          <p:cNvPr id="34" name="下矢印 33"/>
          <p:cNvSpPr/>
          <p:nvPr/>
        </p:nvSpPr>
        <p:spPr>
          <a:xfrm rot="2160000">
            <a:off x="6887365" y="3817611"/>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下矢印 34"/>
          <p:cNvSpPr/>
          <p:nvPr/>
        </p:nvSpPr>
        <p:spPr>
          <a:xfrm rot="-1080000">
            <a:off x="7961171" y="3949918"/>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下矢印 35"/>
          <p:cNvSpPr/>
          <p:nvPr/>
        </p:nvSpPr>
        <p:spPr>
          <a:xfrm rot="-2280000">
            <a:off x="8837753" y="3430399"/>
            <a:ext cx="181118" cy="489246"/>
          </a:xfrm>
          <a:prstGeom prst="downArrow">
            <a:avLst/>
          </a:prstGeom>
          <a:solidFill>
            <a:schemeClr val="bg1"/>
          </a:solidFill>
          <a:ln>
            <a:solidFill>
              <a:schemeClr val="tx1"/>
            </a:solid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0000"/>
              </a:lnSpc>
              <a:spcBef>
                <a:spcPct val="20000"/>
              </a:spcBef>
              <a:spcAft>
                <a:spcPct val="0"/>
              </a:spcAft>
            </a:pPr>
            <a:endParaRPr lang="ja-JP" altLang="en-US" sz="1312"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1121510" y="5684958"/>
            <a:ext cx="9863247" cy="1090940"/>
          </a:xfrm>
          <a:prstGeom prst="rect">
            <a:avLst/>
          </a:prstGeom>
          <a:solidFill>
            <a:schemeClr val="tx1">
              <a:lumMod val="20000"/>
              <a:lumOff val="80000"/>
            </a:schemeClr>
          </a:solidFill>
          <a:ln>
            <a:solidFill>
              <a:schemeClr val="accent1"/>
            </a:solidFill>
          </a:ln>
        </p:spPr>
        <p:txBody>
          <a:bodyPr wrap="square" rtlCol="0" anchor="ctr">
            <a:spAutoFit/>
          </a:bodyPr>
          <a:lstStyle/>
          <a:p>
            <a:pPr fontAlgn="base">
              <a:lnSpc>
                <a:spcPct val="90000"/>
              </a:lnSpc>
              <a:spcBef>
                <a:spcPct val="0"/>
              </a:spcBef>
              <a:spcAft>
                <a:spcPct val="0"/>
              </a:spcAft>
            </a:pPr>
            <a:r>
              <a:rPr kumimoji="1" lang="ja-JP" altLang="en-US" sz="2400" dirty="0">
                <a:latin typeface="Cormorant Infant" pitchFamily="2" charset="77"/>
                <a:ea typeface="+mj-ea"/>
                <a:cs typeface="+mj-cs"/>
              </a:rPr>
              <a:t>地域移行・地域定着を考える場合に、患者が越境し状況把握や責任が不明瞭になっている可能性がある。どの自治体・医療機関と連携しなければならないかを可視化して把握できるようにする。</a:t>
            </a:r>
            <a:endParaRPr kumimoji="1" lang="en-US" altLang="ja-JP" sz="2400" dirty="0">
              <a:latin typeface="Cormorant Infant" pitchFamily="2" charset="77"/>
              <a:ea typeface="+mj-ea"/>
              <a:cs typeface="+mj-cs"/>
            </a:endParaRPr>
          </a:p>
        </p:txBody>
      </p:sp>
      <p:sp>
        <p:nvSpPr>
          <p:cNvPr id="37" name="コンテンツ プレースホルダー 11">
            <a:extLst>
              <a:ext uri="{FF2B5EF4-FFF2-40B4-BE49-F238E27FC236}">
                <a16:creationId xmlns:a16="http://schemas.microsoft.com/office/drawing/2014/main" id="{E2E21E78-0160-46E2-B96D-A5366E7BB38D}"/>
              </a:ext>
            </a:extLst>
          </p:cNvPr>
          <p:cNvSpPr txBox="1">
            <a:spLocks/>
          </p:cNvSpPr>
          <p:nvPr/>
        </p:nvSpPr>
        <p:spPr>
          <a:xfrm>
            <a:off x="274514" y="953000"/>
            <a:ext cx="5561461" cy="3800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96" kern="1200">
                <a:solidFill>
                  <a:srgbClr val="74A5A6"/>
                </a:solidFill>
                <a:latin typeface="Cordia New" panose="020B0304020202020204" pitchFamily="34" charset="-34"/>
                <a:ea typeface="+mn-ea"/>
                <a:cs typeface="Cordia New" panose="020B0304020202020204"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1968" kern="1200">
                <a:solidFill>
                  <a:srgbClr val="74A5A6"/>
                </a:solidFill>
                <a:latin typeface="Cordia New" panose="020B0304020202020204" pitchFamily="34" charset="-34"/>
                <a:ea typeface="+mn-ea"/>
                <a:cs typeface="Cordia New" panose="020B0304020202020204"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1640" kern="1200">
                <a:solidFill>
                  <a:srgbClr val="74A5A6"/>
                </a:solidFill>
                <a:latin typeface="Cordia New" panose="020B0304020202020204" pitchFamily="34" charset="-34"/>
                <a:ea typeface="+mn-ea"/>
                <a:cs typeface="Cordia New" panose="020B0304020202020204"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476" kern="1200">
                <a:solidFill>
                  <a:srgbClr val="74A5A6"/>
                </a:solidFill>
                <a:latin typeface="Cordia New" panose="020B0304020202020204" pitchFamily="34" charset="-34"/>
                <a:ea typeface="+mn-ea"/>
                <a:cs typeface="Cordia New" panose="020B0304020202020204"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476" kern="1200">
                <a:solidFill>
                  <a:srgbClr val="74A5A6"/>
                </a:solidFill>
                <a:latin typeface="Cordia New" panose="020B0304020202020204" pitchFamily="34" charset="-34"/>
                <a:ea typeface="+mn-ea"/>
                <a:cs typeface="Cordia New" panose="020B0304020202020204"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476"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76"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76"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76" kern="1200">
                <a:solidFill>
                  <a:schemeClr val="tx1"/>
                </a:solidFill>
                <a:latin typeface="+mn-lt"/>
                <a:ea typeface="+mn-ea"/>
                <a:cs typeface="+mn-cs"/>
              </a:defRPr>
            </a:lvl9pPr>
          </a:lstStyle>
          <a:p>
            <a:pPr marL="0" indent="0">
              <a:buNone/>
            </a:pPr>
            <a:r>
              <a:rPr lang="ja-JP" altLang="en-US" sz="2000" dirty="0">
                <a:solidFill>
                  <a:schemeClr val="tx1"/>
                </a:solidFill>
              </a:rPr>
              <a:t>１）指定した自治体内の医療機関に入院している患者は、もともとどこの住民（元住所地＝想定される退院先）か？</a:t>
            </a:r>
            <a:endParaRPr kumimoji="1" lang="ja-JP" altLang="en-US" sz="2000" dirty="0">
              <a:solidFill>
                <a:schemeClr val="tx1"/>
              </a:solidFill>
            </a:endParaRPr>
          </a:p>
        </p:txBody>
      </p:sp>
      <p:sp>
        <p:nvSpPr>
          <p:cNvPr id="3" name="スライド番号プレースホルダー 2">
            <a:extLst>
              <a:ext uri="{FF2B5EF4-FFF2-40B4-BE49-F238E27FC236}">
                <a16:creationId xmlns:a16="http://schemas.microsoft.com/office/drawing/2014/main" id="{4B106B74-D719-455F-BCE3-49CE03FD6C3D}"/>
              </a:ext>
            </a:extLst>
          </p:cNvPr>
          <p:cNvSpPr>
            <a:spLocks noGrp="1"/>
          </p:cNvSpPr>
          <p:nvPr>
            <p:ph type="sldNum" sz="quarter" idx="10"/>
          </p:nvPr>
        </p:nvSpPr>
        <p:spPr/>
        <p:txBody>
          <a:bodyPr/>
          <a:lstStyle/>
          <a:p>
            <a:pPr>
              <a:defRPr/>
            </a:pPr>
            <a:fld id="{704A116B-9DD7-4D3E-8BBE-DCB0CFF71385}" type="slidenum">
              <a:rPr lang="ja-JP" altLang="en-US" smtClean="0"/>
              <a:pPr>
                <a:defRPr/>
              </a:pPr>
              <a:t>15</a:t>
            </a:fld>
            <a:endParaRPr lang="en-US" altLang="ja-JP"/>
          </a:p>
        </p:txBody>
      </p:sp>
    </p:spTree>
    <p:extLst>
      <p:ext uri="{BB962C8B-B14F-4D97-AF65-F5344CB8AC3E}">
        <p14:creationId xmlns:p14="http://schemas.microsoft.com/office/powerpoint/2010/main" val="246060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 calcmode="lin" valueType="num">
                                      <p:cBhvr additive="base">
                                        <p:cTn id="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8" end="8"/>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9" end="9"/>
                                            </p:txEl>
                                          </p:spTgt>
                                        </p:tgtEl>
                                        <p:attrNameLst>
                                          <p:attrName>style.visibility</p:attrName>
                                        </p:attrNameLst>
                                      </p:cBhvr>
                                      <p:to>
                                        <p:strVal val="visible"/>
                                      </p:to>
                                    </p:set>
                                    <p:anim calcmode="lin" valueType="num">
                                      <p:cBhvr additive="base">
                                        <p:cTn id="1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 calcmode="lin" valueType="num">
                                      <p:cBhvr additive="base">
                                        <p:cTn id="2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 calcmode="lin" valueType="num">
                                      <p:cBhvr additive="base">
                                        <p:cTn id="2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additive="base">
                                        <p:cTn id="3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additive="base">
                                        <p:cTn id="3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6"/>
                                        </p:tgtEl>
                                        <p:attrNameLst>
                                          <p:attrName>fillcolor</p:attrName>
                                        </p:attrNameLst>
                                      </p:cBhvr>
                                      <p:to>
                                        <a:srgbClr val="939CFB"/>
                                      </p:to>
                                    </p:animClr>
                                    <p:set>
                                      <p:cBhvr>
                                        <p:cTn id="43" dur="2000" fill="hold"/>
                                        <p:tgtEl>
                                          <p:spTgt spid="6"/>
                                        </p:tgtEl>
                                        <p:attrNameLst>
                                          <p:attrName>fill.type</p:attrName>
                                        </p:attrNameLst>
                                      </p:cBhvr>
                                      <p:to>
                                        <p:strVal val="solid"/>
                                      </p:to>
                                    </p:set>
                                    <p:set>
                                      <p:cBhvr>
                                        <p:cTn id="44" dur="2000" fill="hold"/>
                                        <p:tgtEl>
                                          <p:spTgt spid="6"/>
                                        </p:tgtEl>
                                        <p:attrNameLst>
                                          <p:attrName>fill.on</p:attrName>
                                        </p:attrNameLst>
                                      </p:cBhvr>
                                      <p:to>
                                        <p:strVal val="tru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xEl>
                                              <p:pRg st="3" end="3"/>
                                            </p:txEl>
                                          </p:spTgt>
                                        </p:tgtEl>
                                        <p:attrNameLst>
                                          <p:attrName>style.visibility</p:attrName>
                                        </p:attrNameLst>
                                      </p:cBhvr>
                                      <p:to>
                                        <p:strVal val="visible"/>
                                      </p:to>
                                    </p:set>
                                    <p:anim calcmode="lin" valueType="num">
                                      <p:cBhvr additive="base">
                                        <p:cTn id="49" dur="5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3" end="3"/>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xEl>
                                              <p:pRg st="4" end="4"/>
                                            </p:txEl>
                                          </p:spTgt>
                                        </p:tgtEl>
                                        <p:attrNameLst>
                                          <p:attrName>style.visibility</p:attrName>
                                        </p:attrNameLst>
                                      </p:cBhvr>
                                      <p:to>
                                        <p:strVal val="visible"/>
                                      </p:to>
                                    </p:set>
                                    <p:anim calcmode="lin" valueType="num">
                                      <p:cBhvr additive="base">
                                        <p:cTn id="53" dur="500" fill="hold"/>
                                        <p:tgtEl>
                                          <p:spTgt spid="20">
                                            <p:txEl>
                                              <p:pRg st="4" end="4"/>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2">
                                            <p:txEl>
                                              <p:pRg st="0" end="0"/>
                                            </p:txEl>
                                          </p:spTgt>
                                        </p:tgtEl>
                                        <p:attrNameLst>
                                          <p:attrName>style.visibility</p:attrName>
                                        </p:attrNameLst>
                                      </p:cBhvr>
                                      <p:to>
                                        <p:strVal val="visible"/>
                                      </p:to>
                                    </p:set>
                                    <p:anim calcmode="lin" valueType="num">
                                      <p:cBhvr additive="base">
                                        <p:cTn id="65"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2">
                                            <p:txEl>
                                              <p:pRg st="1" end="1"/>
                                            </p:txEl>
                                          </p:spTgt>
                                        </p:tgtEl>
                                        <p:attrNameLst>
                                          <p:attrName>style.visibility</p:attrName>
                                        </p:attrNameLst>
                                      </p:cBhvr>
                                      <p:to>
                                        <p:strVal val="visible"/>
                                      </p:to>
                                    </p:set>
                                    <p:anim calcmode="lin" valueType="num">
                                      <p:cBhvr additive="base">
                                        <p:cTn id="69"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3">
                                            <p:txEl>
                                              <p:pRg st="0" end="0"/>
                                            </p:txEl>
                                          </p:spTgt>
                                        </p:tgtEl>
                                        <p:attrNameLst>
                                          <p:attrName>style.visibility</p:attrName>
                                        </p:attrNameLst>
                                      </p:cBhvr>
                                      <p:to>
                                        <p:strVal val="visible"/>
                                      </p:to>
                                    </p:set>
                                    <p:anim calcmode="lin" valueType="num">
                                      <p:cBhvr additive="base">
                                        <p:cTn id="7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 presetClass="emph" presetSubtype="2" fill="hold" nodeType="clickEffect">
                                  <p:stCondLst>
                                    <p:cond delay="0"/>
                                  </p:stCondLst>
                                  <p:childTnLst>
                                    <p:animClr clrSpc="rgb" dir="cw">
                                      <p:cBhvr>
                                        <p:cTn id="80" dur="2000" fill="hold"/>
                                        <p:tgtEl>
                                          <p:spTgt spid="22"/>
                                        </p:tgtEl>
                                        <p:attrNameLst>
                                          <p:attrName>fillcolor</p:attrName>
                                        </p:attrNameLst>
                                      </p:cBhvr>
                                      <p:to>
                                        <a:srgbClr val="FFC000"/>
                                      </p:to>
                                    </p:animClr>
                                    <p:set>
                                      <p:cBhvr>
                                        <p:cTn id="81" dur="2000" fill="hold"/>
                                        <p:tgtEl>
                                          <p:spTgt spid="22"/>
                                        </p:tgtEl>
                                        <p:attrNameLst>
                                          <p:attrName>fill.type</p:attrName>
                                        </p:attrNameLst>
                                      </p:cBhvr>
                                      <p:to>
                                        <p:strVal val="solid"/>
                                      </p:to>
                                    </p:set>
                                    <p:set>
                                      <p:cBhvr>
                                        <p:cTn id="82" dur="2000" fill="hold"/>
                                        <p:tgtEl>
                                          <p:spTgt spid="2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スクリーンショット が含まれている画像&#10;&#10;自動的に生成された説明">
            <a:extLst>
              <a:ext uri="{FF2B5EF4-FFF2-40B4-BE49-F238E27FC236}">
                <a16:creationId xmlns:a16="http://schemas.microsoft.com/office/drawing/2014/main" id="{70658EBF-ED19-4B73-B7DE-D4E1E470C634}"/>
              </a:ext>
            </a:extLst>
          </p:cNvPr>
          <p:cNvPicPr>
            <a:picLocks noChangeAspect="1"/>
          </p:cNvPicPr>
          <p:nvPr/>
        </p:nvPicPr>
        <p:blipFill rotWithShape="1">
          <a:blip r:embed="rId2"/>
          <a:srcRect l="18197" t="22687" r="18024" b="3085"/>
          <a:stretch/>
        </p:blipFill>
        <p:spPr>
          <a:xfrm>
            <a:off x="0" y="12523"/>
            <a:ext cx="9362365" cy="6810233"/>
          </a:xfrm>
          <a:prstGeom prst="rect">
            <a:avLst/>
          </a:prstGeom>
        </p:spPr>
      </p:pic>
      <p:sp>
        <p:nvSpPr>
          <p:cNvPr id="5" name="線吹き出し 1 (枠付き) 3">
            <a:extLst>
              <a:ext uri="{FF2B5EF4-FFF2-40B4-BE49-F238E27FC236}">
                <a16:creationId xmlns:a16="http://schemas.microsoft.com/office/drawing/2014/main" id="{B2D1BB82-7B18-4699-98F2-3F9D88B5F717}"/>
              </a:ext>
            </a:extLst>
          </p:cNvPr>
          <p:cNvSpPr/>
          <p:nvPr/>
        </p:nvSpPr>
        <p:spPr>
          <a:xfrm>
            <a:off x="8277367" y="3744604"/>
            <a:ext cx="3914633" cy="1701977"/>
          </a:xfrm>
          <a:prstGeom prst="borderCallout1">
            <a:avLst>
              <a:gd name="adj1" fmla="val 48622"/>
              <a:gd name="adj2" fmla="val -2331"/>
              <a:gd name="adj3" fmla="val 5884"/>
              <a:gd name="adj4" fmla="val -86058"/>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八王子市の</a:t>
            </a:r>
            <a:r>
              <a:rPr kumimoji="1" lang="en-US" altLang="ja-JP" sz="2000" dirty="0"/>
              <a:t>1</a:t>
            </a:r>
            <a:r>
              <a:rPr kumimoji="1" lang="ja-JP" altLang="en-US" sz="2000" dirty="0"/>
              <a:t>年以上入院者は</a:t>
            </a:r>
            <a:endParaRPr kumimoji="1" lang="en-US" altLang="ja-JP" sz="2000" dirty="0"/>
          </a:p>
          <a:p>
            <a:pPr algn="ctr"/>
            <a:r>
              <a:rPr kumimoji="1" lang="ja-JP" altLang="en-US" sz="2000" dirty="0"/>
              <a:t>東京都全域から集まっており</a:t>
            </a:r>
            <a:endParaRPr kumimoji="1" lang="en-US" altLang="ja-JP" sz="2000" dirty="0"/>
          </a:p>
          <a:p>
            <a:pPr algn="ctr"/>
            <a:r>
              <a:rPr kumimoji="1" lang="en-US" altLang="ja-JP" sz="2000" dirty="0"/>
              <a:t>1</a:t>
            </a:r>
            <a:r>
              <a:rPr kumimoji="1" lang="ja-JP" altLang="en-US" sz="2000" dirty="0"/>
              <a:t>自治体では</a:t>
            </a:r>
            <a:endParaRPr kumimoji="1" lang="en-US" altLang="ja-JP" sz="2000" dirty="0"/>
          </a:p>
          <a:p>
            <a:pPr algn="ctr"/>
            <a:r>
              <a:rPr kumimoji="1" lang="ja-JP" altLang="en-US" sz="2000" dirty="0"/>
              <a:t>退院促進の対応は困難</a:t>
            </a:r>
          </a:p>
        </p:txBody>
      </p:sp>
    </p:spTree>
    <p:extLst>
      <p:ext uri="{BB962C8B-B14F-4D97-AF65-F5344CB8AC3E}">
        <p14:creationId xmlns:p14="http://schemas.microsoft.com/office/powerpoint/2010/main" val="2634478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70A5ACB5-4524-4B16-94C1-E227A0774CCF}"/>
              </a:ext>
            </a:extLst>
          </p:cNvPr>
          <p:cNvPicPr>
            <a:picLocks noChangeAspect="1"/>
          </p:cNvPicPr>
          <p:nvPr/>
        </p:nvPicPr>
        <p:blipFill rotWithShape="1">
          <a:blip r:embed="rId2"/>
          <a:srcRect l="18263" t="22587" r="18056" b="3382"/>
          <a:stretch/>
        </p:blipFill>
        <p:spPr>
          <a:xfrm>
            <a:off x="0" y="0"/>
            <a:ext cx="9438967" cy="6858000"/>
          </a:xfrm>
          <a:prstGeom prst="rect">
            <a:avLst/>
          </a:prstGeom>
        </p:spPr>
      </p:pic>
      <p:sp>
        <p:nvSpPr>
          <p:cNvPr id="4" name="線吹き出し 1 (枠付き) 3">
            <a:extLst>
              <a:ext uri="{FF2B5EF4-FFF2-40B4-BE49-F238E27FC236}">
                <a16:creationId xmlns:a16="http://schemas.microsoft.com/office/drawing/2014/main" id="{0A9864CC-2E1B-476A-B51B-E0CD6F71C4FE}"/>
              </a:ext>
            </a:extLst>
          </p:cNvPr>
          <p:cNvSpPr/>
          <p:nvPr/>
        </p:nvSpPr>
        <p:spPr>
          <a:xfrm>
            <a:off x="8456115" y="3429000"/>
            <a:ext cx="3629660" cy="1414249"/>
          </a:xfrm>
          <a:prstGeom prst="borderCallout1">
            <a:avLst>
              <a:gd name="adj1" fmla="val 48622"/>
              <a:gd name="adj2" fmla="val -2331"/>
              <a:gd name="adj3" fmla="val 32346"/>
              <a:gd name="adj4" fmla="val -28529"/>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世田谷区の</a:t>
            </a:r>
            <a:r>
              <a:rPr kumimoji="1" lang="en-US" altLang="ja-JP" sz="2000" dirty="0"/>
              <a:t>3</a:t>
            </a:r>
            <a:r>
              <a:rPr kumimoji="1" lang="ja-JP" altLang="en-US" sz="2000" dirty="0"/>
              <a:t>か月未満入院者は</a:t>
            </a:r>
            <a:endParaRPr kumimoji="1" lang="en-US" altLang="ja-JP" sz="2000" dirty="0"/>
          </a:p>
          <a:p>
            <a:pPr algn="ctr"/>
            <a:r>
              <a:rPr kumimoji="1" lang="ja-JP" altLang="en-US" sz="2000" dirty="0"/>
              <a:t>概ね区内の病院で</a:t>
            </a:r>
            <a:endParaRPr kumimoji="1" lang="en-US" altLang="ja-JP" sz="2000" dirty="0"/>
          </a:p>
          <a:p>
            <a:pPr algn="ctr"/>
            <a:r>
              <a:rPr kumimoji="1" lang="ja-JP" altLang="en-US" sz="2000" dirty="0"/>
              <a:t>対応されているが</a:t>
            </a:r>
            <a:r>
              <a:rPr kumimoji="1" lang="en-US" altLang="ja-JP" sz="2000" dirty="0"/>
              <a:t>…</a:t>
            </a:r>
            <a:endParaRPr kumimoji="1" lang="ja-JP" altLang="en-US" sz="2000" dirty="0"/>
          </a:p>
        </p:txBody>
      </p:sp>
    </p:spTree>
    <p:extLst>
      <p:ext uri="{BB962C8B-B14F-4D97-AF65-F5344CB8AC3E}">
        <p14:creationId xmlns:p14="http://schemas.microsoft.com/office/powerpoint/2010/main" val="449359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FD79D77B-B6ED-4405-9786-CC9979307D32}"/>
              </a:ext>
            </a:extLst>
          </p:cNvPr>
          <p:cNvPicPr>
            <a:picLocks noChangeAspect="1"/>
          </p:cNvPicPr>
          <p:nvPr/>
        </p:nvPicPr>
        <p:blipFill rotWithShape="1">
          <a:blip r:embed="rId2"/>
          <a:srcRect l="19196" t="23184" r="18553" b="3482"/>
          <a:stretch/>
        </p:blipFill>
        <p:spPr>
          <a:xfrm>
            <a:off x="0" y="0"/>
            <a:ext cx="9314597" cy="6858000"/>
          </a:xfrm>
          <a:prstGeom prst="rect">
            <a:avLst/>
          </a:prstGeom>
        </p:spPr>
      </p:pic>
      <p:sp>
        <p:nvSpPr>
          <p:cNvPr id="4" name="線吹き出し 1 (枠付き) 3">
            <a:extLst>
              <a:ext uri="{FF2B5EF4-FFF2-40B4-BE49-F238E27FC236}">
                <a16:creationId xmlns:a16="http://schemas.microsoft.com/office/drawing/2014/main" id="{EAE1B850-5E11-47CF-B43E-3BEDB575ED19}"/>
              </a:ext>
            </a:extLst>
          </p:cNvPr>
          <p:cNvSpPr/>
          <p:nvPr/>
        </p:nvSpPr>
        <p:spPr>
          <a:xfrm>
            <a:off x="8456115" y="3927144"/>
            <a:ext cx="3629660" cy="1414249"/>
          </a:xfrm>
          <a:prstGeom prst="borderCallout1">
            <a:avLst>
              <a:gd name="adj1" fmla="val 48622"/>
              <a:gd name="adj2" fmla="val -2331"/>
              <a:gd name="adj3" fmla="val -12045"/>
              <a:gd name="adj4" fmla="val -50337"/>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2000" dirty="0"/>
              <a:t>1</a:t>
            </a:r>
            <a:r>
              <a:rPr kumimoji="1" lang="ja-JP" altLang="en-US" sz="2000" dirty="0"/>
              <a:t>年未満だと</a:t>
            </a:r>
            <a:endParaRPr kumimoji="1" lang="en-US" altLang="ja-JP" sz="2000" dirty="0"/>
          </a:p>
          <a:p>
            <a:pPr algn="ctr"/>
            <a:r>
              <a:rPr kumimoji="1" lang="ja-JP" altLang="en-US" sz="2000" dirty="0"/>
              <a:t>郊外の病院が増え始め</a:t>
            </a:r>
          </a:p>
        </p:txBody>
      </p:sp>
    </p:spTree>
    <p:extLst>
      <p:ext uri="{BB962C8B-B14F-4D97-AF65-F5344CB8AC3E}">
        <p14:creationId xmlns:p14="http://schemas.microsoft.com/office/powerpoint/2010/main" val="1670188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585D5C1F-9B9F-4318-8E21-666655D29683}"/>
              </a:ext>
            </a:extLst>
          </p:cNvPr>
          <p:cNvPicPr>
            <a:picLocks noChangeAspect="1"/>
          </p:cNvPicPr>
          <p:nvPr/>
        </p:nvPicPr>
        <p:blipFill rotWithShape="1">
          <a:blip r:embed="rId2"/>
          <a:srcRect l="19072" t="22587" r="18740" b="3382"/>
          <a:stretch/>
        </p:blipFill>
        <p:spPr>
          <a:xfrm>
            <a:off x="0" y="-88711"/>
            <a:ext cx="9217741" cy="6858000"/>
          </a:xfrm>
          <a:prstGeom prst="rect">
            <a:avLst/>
          </a:prstGeom>
        </p:spPr>
      </p:pic>
      <p:sp>
        <p:nvSpPr>
          <p:cNvPr id="4" name="線吹き出し 1 (枠付き) 3">
            <a:extLst>
              <a:ext uri="{FF2B5EF4-FFF2-40B4-BE49-F238E27FC236}">
                <a16:creationId xmlns:a16="http://schemas.microsoft.com/office/drawing/2014/main" id="{324A35E8-3C9F-43F0-8F99-351BB6028C34}"/>
              </a:ext>
            </a:extLst>
          </p:cNvPr>
          <p:cNvSpPr/>
          <p:nvPr/>
        </p:nvSpPr>
        <p:spPr>
          <a:xfrm>
            <a:off x="7833816" y="3548419"/>
            <a:ext cx="4183721" cy="1235122"/>
          </a:xfrm>
          <a:prstGeom prst="borderCallout1">
            <a:avLst>
              <a:gd name="adj1" fmla="val -9942"/>
              <a:gd name="adj2" fmla="val 7945"/>
              <a:gd name="adj3" fmla="val 1407"/>
              <a:gd name="adj4" fmla="val -19232"/>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2000" dirty="0"/>
              <a:t>1</a:t>
            </a:r>
            <a:r>
              <a:rPr kumimoji="1" lang="ja-JP" altLang="en-US" sz="2000" dirty="0"/>
              <a:t>年以上だと八王子市や青梅市の入院者が自自治体の人数を超える。</a:t>
            </a:r>
            <a:endParaRPr kumimoji="1" lang="en-US" altLang="ja-JP" sz="2000" dirty="0"/>
          </a:p>
          <a:p>
            <a:pPr algn="ctr"/>
            <a:r>
              <a:rPr kumimoji="1" lang="ja-JP" altLang="en-US" sz="2000" dirty="0"/>
              <a:t>＝長期入院患者については郊外の自治体との連携が課題</a:t>
            </a:r>
          </a:p>
        </p:txBody>
      </p:sp>
    </p:spTree>
    <p:extLst>
      <p:ext uri="{BB962C8B-B14F-4D97-AF65-F5344CB8AC3E}">
        <p14:creationId xmlns:p14="http://schemas.microsoft.com/office/powerpoint/2010/main" val="510096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78DF9B38-22C6-A241-A5C1-216ED8B5F5B7}"/>
              </a:ext>
            </a:extLst>
          </p:cNvPr>
          <p:cNvSpPr/>
          <p:nvPr/>
        </p:nvSpPr>
        <p:spPr>
          <a:xfrm rot="10800000" flipH="1">
            <a:off x="1080654" y="3429000"/>
            <a:ext cx="11111346" cy="1219200"/>
          </a:xfrm>
          <a:custGeom>
            <a:avLst/>
            <a:gdLst>
              <a:gd name="connsiteX0" fmla="*/ 0 w 11111346"/>
              <a:gd name="connsiteY0" fmla="*/ 1219200 h 1219200"/>
              <a:gd name="connsiteX1" fmla="*/ 7245928 w 11111346"/>
              <a:gd name="connsiteY1" fmla="*/ 1219200 h 1219200"/>
              <a:gd name="connsiteX2" fmla="*/ 11111346 w 11111346"/>
              <a:gd name="connsiteY2" fmla="*/ 0 h 1219200"/>
            </a:gdLst>
            <a:ahLst/>
            <a:cxnLst>
              <a:cxn ang="0">
                <a:pos x="connsiteX0" y="connsiteY0"/>
              </a:cxn>
              <a:cxn ang="0">
                <a:pos x="connsiteX1" y="connsiteY1"/>
              </a:cxn>
              <a:cxn ang="0">
                <a:pos x="connsiteX2" y="connsiteY2"/>
              </a:cxn>
            </a:cxnLst>
            <a:rect l="l" t="t" r="r" b="b"/>
            <a:pathLst>
              <a:path w="11111346" h="1219200">
                <a:moveTo>
                  <a:pt x="0" y="1219200"/>
                </a:moveTo>
                <a:lnTo>
                  <a:pt x="7245928" y="1219200"/>
                </a:lnTo>
                <a:lnTo>
                  <a:pt x="11111346" y="0"/>
                </a:lnTo>
              </a:path>
            </a:pathLst>
          </a:custGeom>
          <a:no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amond 1">
            <a:extLst>
              <a:ext uri="{FF2B5EF4-FFF2-40B4-BE49-F238E27FC236}">
                <a16:creationId xmlns:a16="http://schemas.microsoft.com/office/drawing/2014/main" id="{B7C0B6D4-2943-1A47-AD51-0EDFAEC2354E}"/>
              </a:ext>
            </a:extLst>
          </p:cNvPr>
          <p:cNvSpPr/>
          <p:nvPr/>
        </p:nvSpPr>
        <p:spPr>
          <a:xfrm>
            <a:off x="1080654" y="2935111"/>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1</a:t>
            </a:r>
          </a:p>
        </p:txBody>
      </p:sp>
      <p:sp>
        <p:nvSpPr>
          <p:cNvPr id="6" name="Title 1">
            <a:extLst>
              <a:ext uri="{FF2B5EF4-FFF2-40B4-BE49-F238E27FC236}">
                <a16:creationId xmlns:a16="http://schemas.microsoft.com/office/drawing/2014/main" id="{C73A71AE-6614-6847-B1A2-95FC4564DF3B}"/>
              </a:ext>
            </a:extLst>
          </p:cNvPr>
          <p:cNvSpPr txBox="1">
            <a:spLocks/>
          </p:cNvSpPr>
          <p:nvPr/>
        </p:nvSpPr>
        <p:spPr>
          <a:xfrm>
            <a:off x="1080654" y="4233589"/>
            <a:ext cx="2854052"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latin typeface="Cordia New" panose="020B0304020202020204" pitchFamily="34" charset="-34"/>
                <a:cs typeface="Cordia New" panose="020B0304020202020204" pitchFamily="34" charset="-34"/>
              </a:rPr>
              <a:t>・エクセル資料の</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　活用しにくさ。</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・公表されているのに</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「見えていない」</a:t>
            </a:r>
            <a:endParaRPr lang="en-US" altLang="ja-JP" sz="2000" dirty="0">
              <a:latin typeface="Cordia New" panose="020B0304020202020204" pitchFamily="34" charset="-34"/>
              <a:cs typeface="Cordia New" panose="020B0304020202020204" pitchFamily="34" charset="-34"/>
            </a:endParaRPr>
          </a:p>
        </p:txBody>
      </p:sp>
      <p:sp>
        <p:nvSpPr>
          <p:cNvPr id="7" name="Diamond 6">
            <a:extLst>
              <a:ext uri="{FF2B5EF4-FFF2-40B4-BE49-F238E27FC236}">
                <a16:creationId xmlns:a16="http://schemas.microsoft.com/office/drawing/2014/main" id="{465F3AD9-D2DD-F545-B3CA-2056C28DE4F6}"/>
              </a:ext>
            </a:extLst>
          </p:cNvPr>
          <p:cNvSpPr/>
          <p:nvPr/>
        </p:nvSpPr>
        <p:spPr>
          <a:xfrm>
            <a:off x="4343143" y="2935111"/>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2</a:t>
            </a:r>
          </a:p>
        </p:txBody>
      </p:sp>
      <p:sp>
        <p:nvSpPr>
          <p:cNvPr id="8" name="Title 1">
            <a:extLst>
              <a:ext uri="{FF2B5EF4-FFF2-40B4-BE49-F238E27FC236}">
                <a16:creationId xmlns:a16="http://schemas.microsoft.com/office/drawing/2014/main" id="{D2F8B5B2-1E72-4046-B4EB-CDDB55F0A705}"/>
              </a:ext>
            </a:extLst>
          </p:cNvPr>
          <p:cNvSpPr txBox="1">
            <a:spLocks/>
          </p:cNvSpPr>
          <p:nvPr/>
        </p:nvSpPr>
        <p:spPr>
          <a:xfrm>
            <a:off x="4343143" y="4233589"/>
            <a:ext cx="2023790"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600" dirty="0">
                <a:solidFill>
                  <a:srgbClr val="74A5A6"/>
                </a:solidFill>
                <a:latin typeface="Cordia New" panose="020B0304020202020204" pitchFamily="34" charset="-34"/>
                <a:cs typeface="Cordia New" panose="020B0304020202020204" pitchFamily="34" charset="-34"/>
              </a:rPr>
              <a:t>・</a:t>
            </a:r>
            <a:endParaRPr lang="en-US" sz="1600" dirty="0">
              <a:solidFill>
                <a:srgbClr val="74A5A6"/>
              </a:solidFill>
              <a:latin typeface="Cordia New" panose="020B0304020202020204" pitchFamily="34" charset="-34"/>
              <a:cs typeface="Cordia New" panose="020B0304020202020204" pitchFamily="34" charset="-34"/>
            </a:endParaRPr>
          </a:p>
        </p:txBody>
      </p:sp>
      <p:sp>
        <p:nvSpPr>
          <p:cNvPr id="9" name="Diamond 8">
            <a:extLst>
              <a:ext uri="{FF2B5EF4-FFF2-40B4-BE49-F238E27FC236}">
                <a16:creationId xmlns:a16="http://schemas.microsoft.com/office/drawing/2014/main" id="{D06A148A-3468-A14E-A4F6-5242CE445144}"/>
              </a:ext>
            </a:extLst>
          </p:cNvPr>
          <p:cNvSpPr/>
          <p:nvPr/>
        </p:nvSpPr>
        <p:spPr>
          <a:xfrm>
            <a:off x="7368566" y="2935111"/>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3</a:t>
            </a:r>
          </a:p>
        </p:txBody>
      </p:sp>
      <p:sp>
        <p:nvSpPr>
          <p:cNvPr id="10" name="Title 1">
            <a:extLst>
              <a:ext uri="{FF2B5EF4-FFF2-40B4-BE49-F238E27FC236}">
                <a16:creationId xmlns:a16="http://schemas.microsoft.com/office/drawing/2014/main" id="{51477C9C-CDEC-7446-BC41-0B00DA1BC0AF}"/>
              </a:ext>
            </a:extLst>
          </p:cNvPr>
          <p:cNvSpPr txBox="1">
            <a:spLocks/>
          </p:cNvSpPr>
          <p:nvPr/>
        </p:nvSpPr>
        <p:spPr>
          <a:xfrm>
            <a:off x="7884833" y="4169048"/>
            <a:ext cx="3412937"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solidFill>
                  <a:srgbClr val="74A5A6"/>
                </a:solidFill>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課題の発見のしやすさ</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・各社会資源の位置情報の　　</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　反映のしやすさ。</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・ビジュアルにすることの</a:t>
            </a:r>
            <a:br>
              <a:rPr lang="en-US" altLang="ja-JP" sz="2000" dirty="0">
                <a:latin typeface="Cordia New" panose="020B0304020202020204" pitchFamily="34" charset="-34"/>
                <a:cs typeface="Cordia New" panose="020B0304020202020204" pitchFamily="34" charset="-34"/>
              </a:rPr>
            </a:br>
            <a:r>
              <a:rPr lang="ja-JP" altLang="en-US" sz="2000" dirty="0">
                <a:latin typeface="Cordia New" panose="020B0304020202020204" pitchFamily="34" charset="-34"/>
                <a:cs typeface="Cordia New" panose="020B0304020202020204" pitchFamily="34" charset="-34"/>
              </a:rPr>
              <a:t>　インパクト</a:t>
            </a:r>
            <a:endParaRPr lang="en-US" altLang="ja-JP" sz="2000" dirty="0">
              <a:latin typeface="Cordia New" panose="020B0304020202020204" pitchFamily="34" charset="-34"/>
              <a:cs typeface="Cordia New" panose="020B0304020202020204" pitchFamily="34" charset="-34"/>
            </a:endParaRPr>
          </a:p>
        </p:txBody>
      </p:sp>
      <p:sp>
        <p:nvSpPr>
          <p:cNvPr id="11" name="Title 1">
            <a:extLst>
              <a:ext uri="{FF2B5EF4-FFF2-40B4-BE49-F238E27FC236}">
                <a16:creationId xmlns:a16="http://schemas.microsoft.com/office/drawing/2014/main" id="{6EDCE710-6522-B047-8EFF-4A61A27E88FB}"/>
              </a:ext>
            </a:extLst>
          </p:cNvPr>
          <p:cNvSpPr txBox="1">
            <a:spLocks/>
          </p:cNvSpPr>
          <p:nvPr/>
        </p:nvSpPr>
        <p:spPr>
          <a:xfrm>
            <a:off x="2012503" y="2835725"/>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800" b="1" dirty="0">
                <a:solidFill>
                  <a:srgbClr val="4D5E6F"/>
                </a:solidFill>
                <a:latin typeface="Cormorant Infant" pitchFamily="2" charset="77"/>
                <a:cs typeface="Cordia New" panose="020B0304020202020204" pitchFamily="34" charset="-34"/>
              </a:rPr>
              <a:t>精神保健医療福祉資料の見える化</a:t>
            </a:r>
            <a:endParaRPr lang="en-US" sz="1800" b="1" dirty="0">
              <a:solidFill>
                <a:srgbClr val="4D5E6F"/>
              </a:solidFill>
              <a:latin typeface="Cormorant Infant" pitchFamily="2" charset="77"/>
              <a:cs typeface="Cordia New" panose="020B0304020202020204" pitchFamily="34" charset="-34"/>
            </a:endParaRPr>
          </a:p>
        </p:txBody>
      </p:sp>
      <p:sp>
        <p:nvSpPr>
          <p:cNvPr id="12" name="Title 1">
            <a:extLst>
              <a:ext uri="{FF2B5EF4-FFF2-40B4-BE49-F238E27FC236}">
                <a16:creationId xmlns:a16="http://schemas.microsoft.com/office/drawing/2014/main" id="{D2BFB5D0-F47D-5247-B3A4-E8674096BA79}"/>
              </a:ext>
            </a:extLst>
          </p:cNvPr>
          <p:cNvSpPr txBox="1">
            <a:spLocks/>
          </p:cNvSpPr>
          <p:nvPr/>
        </p:nvSpPr>
        <p:spPr>
          <a:xfrm>
            <a:off x="5328356" y="2938656"/>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endParaRPr lang="en-US" sz="2400" b="1" dirty="0">
              <a:solidFill>
                <a:srgbClr val="4D5E6F"/>
              </a:solidFill>
              <a:latin typeface="Cormorant Infant" pitchFamily="2" charset="77"/>
              <a:cs typeface="Cordia New" panose="020B0304020202020204" pitchFamily="34" charset="-34"/>
            </a:endParaRPr>
          </a:p>
        </p:txBody>
      </p:sp>
      <p:sp>
        <p:nvSpPr>
          <p:cNvPr id="13" name="Title 1">
            <a:extLst>
              <a:ext uri="{FF2B5EF4-FFF2-40B4-BE49-F238E27FC236}">
                <a16:creationId xmlns:a16="http://schemas.microsoft.com/office/drawing/2014/main" id="{5699C92F-61C2-4F4F-A2FD-342A308AFAA6}"/>
              </a:ext>
            </a:extLst>
          </p:cNvPr>
          <p:cNvSpPr txBox="1">
            <a:spLocks/>
          </p:cNvSpPr>
          <p:nvPr/>
        </p:nvSpPr>
        <p:spPr>
          <a:xfrm>
            <a:off x="8380461" y="2938656"/>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b="1" dirty="0">
                <a:solidFill>
                  <a:srgbClr val="4D5E6F"/>
                </a:solidFill>
                <a:latin typeface="Cormorant Infant" pitchFamily="2" charset="77"/>
                <a:cs typeface="Cordia New" panose="020B0304020202020204" pitchFamily="34" charset="-34"/>
              </a:rPr>
              <a:t>資料のマップ化</a:t>
            </a:r>
            <a:endParaRPr lang="en-US" sz="2000" b="1" dirty="0">
              <a:solidFill>
                <a:srgbClr val="4D5E6F"/>
              </a:solidFill>
              <a:latin typeface="Cormorant Infant" pitchFamily="2" charset="77"/>
              <a:cs typeface="Cordia New" panose="020B0304020202020204" pitchFamily="34" charset="-34"/>
            </a:endParaRPr>
          </a:p>
        </p:txBody>
      </p:sp>
      <p:sp>
        <p:nvSpPr>
          <p:cNvPr id="3" name="Text Placeholder 2">
            <a:extLst>
              <a:ext uri="{FF2B5EF4-FFF2-40B4-BE49-F238E27FC236}">
                <a16:creationId xmlns:a16="http://schemas.microsoft.com/office/drawing/2014/main" id="{53C092D7-32E8-D249-9C77-651640511749}"/>
              </a:ext>
            </a:extLst>
          </p:cNvPr>
          <p:cNvSpPr>
            <a:spLocks noGrp="1"/>
          </p:cNvSpPr>
          <p:nvPr>
            <p:ph type="body" sz="quarter" idx="14"/>
          </p:nvPr>
        </p:nvSpPr>
        <p:spPr>
          <a:xfrm>
            <a:off x="1101998" y="704460"/>
            <a:ext cx="9093562" cy="1590675"/>
          </a:xfrm>
        </p:spPr>
        <p:txBody>
          <a:bodyPr/>
          <a:lstStyle/>
          <a:p>
            <a:r>
              <a:rPr lang="en-US" altLang="ja-JP" dirty="0" err="1"/>
              <a:t>ReMHRAD</a:t>
            </a:r>
            <a:r>
              <a:rPr lang="ja-JP" altLang="en-US" dirty="0"/>
              <a:t>の目的</a:t>
            </a:r>
            <a:endParaRPr lang="en-US" dirty="0"/>
          </a:p>
        </p:txBody>
      </p:sp>
      <p:sp>
        <p:nvSpPr>
          <p:cNvPr id="14" name="Title 1">
            <a:extLst>
              <a:ext uri="{FF2B5EF4-FFF2-40B4-BE49-F238E27FC236}">
                <a16:creationId xmlns:a16="http://schemas.microsoft.com/office/drawing/2014/main" id="{6EDCE710-6522-B047-8EFF-4A61A27E88FB}"/>
              </a:ext>
            </a:extLst>
          </p:cNvPr>
          <p:cNvSpPr txBox="1">
            <a:spLocks/>
          </p:cNvSpPr>
          <p:nvPr/>
        </p:nvSpPr>
        <p:spPr>
          <a:xfrm>
            <a:off x="5301674" y="2938656"/>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b="1" dirty="0">
                <a:solidFill>
                  <a:srgbClr val="4D5E6F"/>
                </a:solidFill>
                <a:latin typeface="Cormorant Infant" pitchFamily="2" charset="77"/>
                <a:cs typeface="Cordia New" panose="020B0304020202020204" pitchFamily="34" charset="-34"/>
              </a:rPr>
              <a:t>資料の比較化</a:t>
            </a:r>
            <a:endParaRPr lang="en-US" sz="2000" b="1" dirty="0">
              <a:solidFill>
                <a:srgbClr val="4D5E6F"/>
              </a:solidFill>
              <a:latin typeface="Cormorant Infant" pitchFamily="2" charset="77"/>
              <a:cs typeface="Cordia New" panose="020B0304020202020204" pitchFamily="34" charset="-34"/>
            </a:endParaRPr>
          </a:p>
        </p:txBody>
      </p:sp>
      <p:sp>
        <p:nvSpPr>
          <p:cNvPr id="15" name="Title 1">
            <a:extLst>
              <a:ext uri="{FF2B5EF4-FFF2-40B4-BE49-F238E27FC236}">
                <a16:creationId xmlns:a16="http://schemas.microsoft.com/office/drawing/2014/main" id="{C73A71AE-6614-6847-B1A2-95FC4564DF3B}"/>
              </a:ext>
            </a:extLst>
          </p:cNvPr>
          <p:cNvSpPr txBox="1">
            <a:spLocks/>
          </p:cNvSpPr>
          <p:nvPr/>
        </p:nvSpPr>
        <p:spPr>
          <a:xfrm>
            <a:off x="4428699" y="4139687"/>
            <a:ext cx="3050273" cy="98521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latin typeface="Cordia New" panose="020B0304020202020204" pitchFamily="34" charset="-34"/>
                <a:cs typeface="Cordia New" panose="020B0304020202020204" pitchFamily="34" charset="-34"/>
              </a:rPr>
              <a:t>・各自治体にとって、自分の自治体が、全国値・近隣の自治体と比較してどのような状況にあるのかは、政策の</a:t>
            </a:r>
            <a:r>
              <a:rPr lang="en-US" altLang="ja-JP" sz="2000" dirty="0">
                <a:latin typeface="Cordia New" panose="020B0304020202020204" pitchFamily="34" charset="-34"/>
                <a:cs typeface="Cordia New" panose="020B0304020202020204" pitchFamily="34" charset="-34"/>
              </a:rPr>
              <a:t>1</a:t>
            </a:r>
            <a:r>
              <a:rPr lang="ja-JP" altLang="en-US" sz="2000" dirty="0">
                <a:latin typeface="Cordia New" panose="020B0304020202020204" pitchFamily="34" charset="-34"/>
                <a:cs typeface="Cordia New" panose="020B0304020202020204" pitchFamily="34" charset="-34"/>
              </a:rPr>
              <a:t>つの目安。</a:t>
            </a:r>
            <a:br>
              <a:rPr lang="en-US" altLang="ja-JP" sz="2000" dirty="0">
                <a:latin typeface="Cordia New" panose="020B0304020202020204" pitchFamily="34" charset="-34"/>
                <a:cs typeface="Cordia New" panose="020B0304020202020204" pitchFamily="34" charset="-34"/>
              </a:rPr>
            </a:br>
            <a:endParaRPr lang="en-US" altLang="ja-JP" sz="2000" dirty="0">
              <a:latin typeface="Cordia New" panose="020B0304020202020204" pitchFamily="34" charset="-34"/>
              <a:cs typeface="Cordia New" panose="020B0304020202020204" pitchFamily="34" charset="-34"/>
            </a:endParaRPr>
          </a:p>
        </p:txBody>
      </p:sp>
    </p:spTree>
    <p:extLst>
      <p:ext uri="{BB962C8B-B14F-4D97-AF65-F5344CB8AC3E}">
        <p14:creationId xmlns:p14="http://schemas.microsoft.com/office/powerpoint/2010/main" val="25232816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D62BBAF2-718A-409A-B179-14361512C1A4}"/>
              </a:ext>
            </a:extLst>
          </p:cNvPr>
          <p:cNvPicPr>
            <a:picLocks noChangeAspect="1"/>
          </p:cNvPicPr>
          <p:nvPr/>
        </p:nvPicPr>
        <p:blipFill rotWithShape="1">
          <a:blip r:embed="rId2"/>
          <a:srcRect l="18698" t="22587" r="17745" b="3382"/>
          <a:stretch/>
        </p:blipFill>
        <p:spPr>
          <a:xfrm>
            <a:off x="533490" y="0"/>
            <a:ext cx="9408904" cy="6849535"/>
          </a:xfrm>
          <a:prstGeom prst="rect">
            <a:avLst/>
          </a:prstGeom>
        </p:spPr>
      </p:pic>
      <p:sp>
        <p:nvSpPr>
          <p:cNvPr id="4" name="線吹き出し 1 (枠付き) 3">
            <a:extLst>
              <a:ext uri="{FF2B5EF4-FFF2-40B4-BE49-F238E27FC236}">
                <a16:creationId xmlns:a16="http://schemas.microsoft.com/office/drawing/2014/main" id="{3011563A-E082-4E6D-95C5-22BF5173404B}"/>
              </a:ext>
            </a:extLst>
          </p:cNvPr>
          <p:cNvSpPr/>
          <p:nvPr/>
        </p:nvSpPr>
        <p:spPr>
          <a:xfrm>
            <a:off x="8008279" y="3684897"/>
            <a:ext cx="4183721" cy="1235122"/>
          </a:xfrm>
          <a:prstGeom prst="borderCallout1">
            <a:avLst>
              <a:gd name="adj1" fmla="val -9942"/>
              <a:gd name="adj2" fmla="val 7945"/>
              <a:gd name="adj3" fmla="val 1407"/>
              <a:gd name="adj4" fmla="val -19232"/>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政令市の場合、横浜市青葉区では青葉区民の入院者も、青葉区内の病院の入院者も多くないが、</a:t>
            </a:r>
          </a:p>
        </p:txBody>
      </p:sp>
    </p:spTree>
    <p:extLst>
      <p:ext uri="{BB962C8B-B14F-4D97-AF65-F5344CB8AC3E}">
        <p14:creationId xmlns:p14="http://schemas.microsoft.com/office/powerpoint/2010/main" val="3802551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E7CC0356-A71D-4D5F-97B5-EDFA2080ACEB}"/>
              </a:ext>
            </a:extLst>
          </p:cNvPr>
          <p:cNvPicPr>
            <a:picLocks noChangeAspect="1"/>
          </p:cNvPicPr>
          <p:nvPr/>
        </p:nvPicPr>
        <p:blipFill rotWithShape="1">
          <a:blip r:embed="rId2"/>
          <a:srcRect l="18200" t="22388" r="17558" b="3284"/>
          <a:stretch/>
        </p:blipFill>
        <p:spPr>
          <a:xfrm>
            <a:off x="0" y="0"/>
            <a:ext cx="9483685" cy="6858000"/>
          </a:xfrm>
          <a:prstGeom prst="rect">
            <a:avLst/>
          </a:prstGeom>
        </p:spPr>
      </p:pic>
      <p:sp>
        <p:nvSpPr>
          <p:cNvPr id="4" name="線吹き出し 1 (枠付き) 3">
            <a:extLst>
              <a:ext uri="{FF2B5EF4-FFF2-40B4-BE49-F238E27FC236}">
                <a16:creationId xmlns:a16="http://schemas.microsoft.com/office/drawing/2014/main" id="{3815B70F-487A-48E3-AE90-83B4B9D440B6}"/>
              </a:ext>
            </a:extLst>
          </p:cNvPr>
          <p:cNvSpPr/>
          <p:nvPr/>
        </p:nvSpPr>
        <p:spPr>
          <a:xfrm>
            <a:off x="8008279" y="3684897"/>
            <a:ext cx="4183721" cy="1746912"/>
          </a:xfrm>
          <a:prstGeom prst="borderCallout1">
            <a:avLst>
              <a:gd name="adj1" fmla="val -9942"/>
              <a:gd name="adj2" fmla="val 7945"/>
              <a:gd name="adj3" fmla="val -53281"/>
              <a:gd name="adj4" fmla="val -13850"/>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政令市の場合、横浜市旭区では周囲の住民を多く受け入れており、入院者が多い。</a:t>
            </a:r>
            <a:endParaRPr kumimoji="1" lang="en-US" altLang="ja-JP" sz="2000" dirty="0"/>
          </a:p>
          <a:p>
            <a:pPr algn="ctr"/>
            <a:r>
              <a:rPr kumimoji="1" lang="ja-JP" altLang="en-US" sz="2000" dirty="0"/>
              <a:t>→自治体内での課題にばらつき</a:t>
            </a:r>
            <a:br>
              <a:rPr kumimoji="1" lang="en-US" altLang="ja-JP" sz="2000" dirty="0"/>
            </a:br>
            <a:r>
              <a:rPr kumimoji="1" lang="ja-JP" altLang="en-US" sz="2000" dirty="0"/>
              <a:t>＝事業や予算のバランス</a:t>
            </a:r>
            <a:endParaRPr kumimoji="1" lang="en-US" altLang="ja-JP" sz="2000" dirty="0"/>
          </a:p>
        </p:txBody>
      </p:sp>
    </p:spTree>
    <p:extLst>
      <p:ext uri="{BB962C8B-B14F-4D97-AF65-F5344CB8AC3E}">
        <p14:creationId xmlns:p14="http://schemas.microsoft.com/office/powerpoint/2010/main" val="10534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F3E0D2AB-1156-40D2-8F54-42626E56B767}"/>
              </a:ext>
            </a:extLst>
          </p:cNvPr>
          <p:cNvPicPr>
            <a:picLocks noChangeAspect="1"/>
          </p:cNvPicPr>
          <p:nvPr/>
        </p:nvPicPr>
        <p:blipFill rotWithShape="1">
          <a:blip r:embed="rId2"/>
          <a:srcRect l="19319" t="23084" r="18989" b="3880"/>
          <a:stretch/>
        </p:blipFill>
        <p:spPr>
          <a:xfrm>
            <a:off x="122830" y="28012"/>
            <a:ext cx="9230719" cy="6829988"/>
          </a:xfrm>
          <a:prstGeom prst="rect">
            <a:avLst/>
          </a:prstGeom>
        </p:spPr>
      </p:pic>
      <p:sp>
        <p:nvSpPr>
          <p:cNvPr id="6" name="線吹き出し 1 (枠付き) 3">
            <a:extLst>
              <a:ext uri="{FF2B5EF4-FFF2-40B4-BE49-F238E27FC236}">
                <a16:creationId xmlns:a16="http://schemas.microsoft.com/office/drawing/2014/main" id="{3937A1C0-B230-4F60-8CDA-F1CEC22F7B64}"/>
              </a:ext>
            </a:extLst>
          </p:cNvPr>
          <p:cNvSpPr/>
          <p:nvPr/>
        </p:nvSpPr>
        <p:spPr>
          <a:xfrm>
            <a:off x="7261688" y="4360461"/>
            <a:ext cx="4930312" cy="1439838"/>
          </a:xfrm>
          <a:prstGeom prst="borderCallout1">
            <a:avLst>
              <a:gd name="adj1" fmla="val -9942"/>
              <a:gd name="adj2" fmla="val 7945"/>
              <a:gd name="adj3" fmla="val -53281"/>
              <a:gd name="adj4" fmla="val -13850"/>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精神科病床のない自治体である</a:t>
            </a:r>
            <a:endParaRPr kumimoji="1" lang="en-US" altLang="ja-JP" sz="2000" dirty="0"/>
          </a:p>
          <a:p>
            <a:pPr algn="ctr"/>
            <a:r>
              <a:rPr kumimoji="1" lang="ja-JP" altLang="en-US" sz="2000" dirty="0"/>
              <a:t>江戸川区では、入院者は千葉県に</a:t>
            </a:r>
            <a:endParaRPr kumimoji="1" lang="en-US" altLang="ja-JP" sz="2000" dirty="0"/>
          </a:p>
          <a:p>
            <a:pPr algn="ctr"/>
            <a:r>
              <a:rPr kumimoji="1" lang="ja-JP" altLang="en-US" sz="2000" dirty="0"/>
              <a:t>越境している状況。</a:t>
            </a:r>
            <a:endParaRPr kumimoji="1" lang="en-US" altLang="ja-JP" sz="2000" dirty="0"/>
          </a:p>
          <a:p>
            <a:pPr algn="ctr"/>
            <a:r>
              <a:rPr kumimoji="1" lang="ja-JP" altLang="en-US" sz="2000" dirty="0"/>
              <a:t>⇒連携先の確認と連携作り</a:t>
            </a:r>
          </a:p>
        </p:txBody>
      </p:sp>
    </p:spTree>
    <p:extLst>
      <p:ext uri="{BB962C8B-B14F-4D97-AF65-F5344CB8AC3E}">
        <p14:creationId xmlns:p14="http://schemas.microsoft.com/office/powerpoint/2010/main" val="4171593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CE5D71B-AC58-4823-9EE2-9D01DD6A3324}"/>
              </a:ext>
            </a:extLst>
          </p:cNvPr>
          <p:cNvSpPr>
            <a:spLocks noGrp="1"/>
          </p:cNvSpPr>
          <p:nvPr>
            <p:ph type="title"/>
          </p:nvPr>
        </p:nvSpPr>
        <p:spPr>
          <a:xfrm>
            <a:off x="1733550" y="1800984"/>
            <a:ext cx="4424135" cy="2960871"/>
          </a:xfrm>
        </p:spPr>
        <p:txBody>
          <a:bodyPr/>
          <a:lstStyle/>
          <a:p>
            <a:pPr algn="ctr"/>
            <a:r>
              <a:rPr kumimoji="1" lang="ja-JP" altLang="en-US" sz="3600" dirty="0"/>
              <a:t>地域包括ケアのための資源状況</a:t>
            </a:r>
          </a:p>
        </p:txBody>
      </p:sp>
      <p:grpSp>
        <p:nvGrpSpPr>
          <p:cNvPr id="21" name="グループ化 20">
            <a:extLst>
              <a:ext uri="{FF2B5EF4-FFF2-40B4-BE49-F238E27FC236}">
                <a16:creationId xmlns:a16="http://schemas.microsoft.com/office/drawing/2014/main" id="{C2EDE432-B077-43E0-8EAD-22D9CDD61E77}"/>
              </a:ext>
            </a:extLst>
          </p:cNvPr>
          <p:cNvGrpSpPr/>
          <p:nvPr/>
        </p:nvGrpSpPr>
        <p:grpSpPr>
          <a:xfrm>
            <a:off x="7427959" y="1820242"/>
            <a:ext cx="3094465" cy="3023117"/>
            <a:chOff x="6472616" y="2279038"/>
            <a:chExt cx="2192558" cy="2192558"/>
          </a:xfrm>
        </p:grpSpPr>
        <p:sp>
          <p:nvSpPr>
            <p:cNvPr id="22" name="Oval 16">
              <a:extLst>
                <a:ext uri="{FF2B5EF4-FFF2-40B4-BE49-F238E27FC236}">
                  <a16:creationId xmlns:a16="http://schemas.microsoft.com/office/drawing/2014/main" id="{78B5FC61-D502-47B6-B53C-B63C6B96AE22}"/>
                </a:ext>
              </a:extLst>
            </p:cNvPr>
            <p:cNvSpPr/>
            <p:nvPr/>
          </p:nvSpPr>
          <p:spPr>
            <a:xfrm>
              <a:off x="6472616" y="2279038"/>
              <a:ext cx="2192558" cy="2192558"/>
            </a:xfrm>
            <a:prstGeom prst="ellipse">
              <a:avLst/>
            </a:prstGeom>
            <a:noFill/>
            <a:ln>
              <a:gradFill>
                <a:gsLst>
                  <a:gs pos="0">
                    <a:srgbClr val="8DDBC5"/>
                  </a:gs>
                  <a:gs pos="64000">
                    <a:schemeClr val="accent1">
                      <a:lumMod val="45000"/>
                      <a:lumOff val="55000"/>
                    </a:schemeClr>
                  </a:gs>
                  <a:gs pos="100000">
                    <a:srgbClr val="C27BC3"/>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上矢印 9">
              <a:extLst>
                <a:ext uri="{FF2B5EF4-FFF2-40B4-BE49-F238E27FC236}">
                  <a16:creationId xmlns:a16="http://schemas.microsoft.com/office/drawing/2014/main" id="{54576D28-11A5-40DC-86A2-7D13F65A06B4}"/>
                </a:ext>
              </a:extLst>
            </p:cNvPr>
            <p:cNvSpPr/>
            <p:nvPr/>
          </p:nvSpPr>
          <p:spPr>
            <a:xfrm>
              <a:off x="6662566" y="2540018"/>
              <a:ext cx="711695" cy="750613"/>
            </a:xfrm>
            <a:prstGeom prst="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4" name="下矢印 10">
              <a:extLst>
                <a:ext uri="{FF2B5EF4-FFF2-40B4-BE49-F238E27FC236}">
                  <a16:creationId xmlns:a16="http://schemas.microsoft.com/office/drawing/2014/main" id="{8DC6BCA9-FA41-4099-9B77-ADE61E81AAAE}"/>
                </a:ext>
              </a:extLst>
            </p:cNvPr>
            <p:cNvSpPr/>
            <p:nvPr/>
          </p:nvSpPr>
          <p:spPr>
            <a:xfrm>
              <a:off x="7682316" y="3578796"/>
              <a:ext cx="691185" cy="7120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Picture 8" descr="ãå®¶ ã¤ã©ã¹ããã®ç»åæ¤ç´¢çµæ">
              <a:extLst>
                <a:ext uri="{FF2B5EF4-FFF2-40B4-BE49-F238E27FC236}">
                  <a16:creationId xmlns:a16="http://schemas.microsoft.com/office/drawing/2014/main" id="{E8AC1CF7-63FB-4AA9-95BE-8F34501DAFD2}"/>
                </a:ext>
              </a:extLst>
            </p:cNvPr>
            <p:cNvPicPr>
              <a:picLocks noChangeAspect="1" noChangeArrowheads="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83362" y="3004723"/>
              <a:ext cx="761697" cy="7616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41637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5864812-A6A7-48A2-B31A-61D954B02B41}"/>
              </a:ext>
            </a:extLst>
          </p:cNvPr>
          <p:cNvSpPr>
            <a:spLocks noGrp="1"/>
          </p:cNvSpPr>
          <p:nvPr>
            <p:ph type="body" sz="quarter" idx="14"/>
          </p:nvPr>
        </p:nvSpPr>
        <p:spPr>
          <a:xfrm>
            <a:off x="637974" y="554335"/>
            <a:ext cx="10812498" cy="837737"/>
          </a:xfrm>
        </p:spPr>
        <p:txBody>
          <a:bodyPr/>
          <a:lstStyle/>
          <a:p>
            <a:r>
              <a:rPr kumimoji="1" lang="ja-JP" altLang="en-US" dirty="0"/>
              <a:t>地域包括ケアのための資源状況</a:t>
            </a:r>
          </a:p>
        </p:txBody>
      </p:sp>
      <p:sp>
        <p:nvSpPr>
          <p:cNvPr id="7" name="テキスト ボックス 6">
            <a:extLst>
              <a:ext uri="{FF2B5EF4-FFF2-40B4-BE49-F238E27FC236}">
                <a16:creationId xmlns:a16="http://schemas.microsoft.com/office/drawing/2014/main" id="{57B38BA1-A22D-4237-A593-9A166552B8FA}"/>
              </a:ext>
            </a:extLst>
          </p:cNvPr>
          <p:cNvSpPr txBox="1"/>
          <p:nvPr/>
        </p:nvSpPr>
        <p:spPr>
          <a:xfrm>
            <a:off x="750627" y="2047164"/>
            <a:ext cx="11013743" cy="4524315"/>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sz="3200" dirty="0"/>
              <a:t>訪問看護</a:t>
            </a:r>
            <a:r>
              <a:rPr kumimoji="1" lang="en-US" altLang="ja-JP" sz="3200" dirty="0"/>
              <a:t>ST</a:t>
            </a:r>
            <a:r>
              <a:rPr kumimoji="1" lang="ja-JP" altLang="en-US" sz="3200" dirty="0"/>
              <a:t>および障害者総合支援法の社会資源の整備状況の閲覧。</a:t>
            </a:r>
            <a:endParaRPr kumimoji="1" lang="en-US" altLang="ja-JP" sz="3200" dirty="0"/>
          </a:p>
          <a:p>
            <a:pPr marL="285750" indent="-285750">
              <a:buFont typeface="Arial" panose="020B0604020202020204" pitchFamily="34" charset="0"/>
              <a:buChar char="•"/>
            </a:pPr>
            <a:r>
              <a:rPr kumimoji="1" lang="ja-JP" altLang="en-US" sz="3200" dirty="0"/>
              <a:t>全国平均値（実数</a:t>
            </a:r>
            <a:r>
              <a:rPr kumimoji="1" lang="en-US" altLang="ja-JP" sz="3200" dirty="0"/>
              <a:t>/</a:t>
            </a:r>
            <a:r>
              <a:rPr kumimoji="1" lang="ja-JP" altLang="en-US" sz="3200" dirty="0"/>
              <a:t>人口割）の社会資源の多寡を確認。</a:t>
            </a:r>
            <a:endParaRPr kumimoji="1" lang="en-US" altLang="ja-JP" sz="3200" dirty="0"/>
          </a:p>
          <a:p>
            <a:pPr marL="285750" indent="-285750">
              <a:buFont typeface="Arial" panose="020B0604020202020204" pitchFamily="34" charset="0"/>
              <a:buChar char="•"/>
            </a:pPr>
            <a:endParaRPr kumimoji="1" lang="en-US" altLang="ja-JP" sz="3200" dirty="0"/>
          </a:p>
          <a:p>
            <a:r>
              <a:rPr kumimoji="1" lang="ja-JP" altLang="en-US" sz="3200" dirty="0"/>
              <a:t>ﾃﾞｰﾀｿｰｽ：</a:t>
            </a:r>
            <a:r>
              <a:rPr lang="en-US" altLang="ja-JP" sz="3200" dirty="0"/>
              <a:t>2018</a:t>
            </a:r>
            <a:r>
              <a:rPr lang="ja-JP" altLang="en-US" sz="3200" dirty="0"/>
              <a:t>年度 </a:t>
            </a:r>
            <a:r>
              <a:rPr lang="en-US" altLang="ja-JP" sz="3200" dirty="0"/>
              <a:t>630</a:t>
            </a:r>
            <a:r>
              <a:rPr lang="ja-JP" altLang="en-US" sz="3200" dirty="0"/>
              <a:t>調査（精神保健福祉資料）</a:t>
            </a:r>
            <a:endParaRPr lang="en-US" altLang="ja-JP" sz="3200" dirty="0"/>
          </a:p>
          <a:p>
            <a:pPr algn="r"/>
            <a:r>
              <a:rPr lang="en-US" altLang="ja-JP" sz="3200" dirty="0">
                <a:hlinkClick r:id="rId2"/>
              </a:rPr>
              <a:t>https://www.ncnp.go.jp/nimh/seisaku/data/</a:t>
            </a:r>
            <a:br>
              <a:rPr lang="en-US" altLang="ja-JP" sz="3200" dirty="0"/>
            </a:br>
            <a:r>
              <a:rPr lang="ja-JP" altLang="en-US" sz="3200" dirty="0"/>
              <a:t>　　　</a:t>
            </a:r>
            <a:r>
              <a:rPr lang="en-US" altLang="ja-JP" sz="3200" dirty="0"/>
              <a:t>2017</a:t>
            </a:r>
            <a:r>
              <a:rPr lang="ja-JP" altLang="en-US" sz="3200" dirty="0"/>
              <a:t>年度 独立行政法人福祉医療機構（</a:t>
            </a:r>
            <a:r>
              <a:rPr lang="en-US" altLang="ja-JP" sz="3200" dirty="0"/>
              <a:t>WAMNET</a:t>
            </a:r>
            <a:r>
              <a:rPr lang="ja-JP" altLang="en-US" sz="3200" dirty="0"/>
              <a:t>）</a:t>
            </a:r>
            <a:endParaRPr lang="en-US" altLang="ja-JP" sz="3200" dirty="0"/>
          </a:p>
          <a:p>
            <a:r>
              <a:rPr lang="ja-JP" altLang="en-US" sz="3200" dirty="0"/>
              <a:t>　　　　　　　　「障害福祉サービス事業所情報」</a:t>
            </a:r>
          </a:p>
          <a:p>
            <a:pPr marL="285750" indent="-285750">
              <a:buFont typeface="Arial" panose="020B0604020202020204" pitchFamily="34" charset="0"/>
              <a:buChar char="•"/>
            </a:pPr>
            <a:endParaRPr kumimoji="1" lang="ja-JP" altLang="en-US" sz="3200" dirty="0"/>
          </a:p>
        </p:txBody>
      </p:sp>
    </p:spTree>
    <p:extLst>
      <p:ext uri="{BB962C8B-B14F-4D97-AF65-F5344CB8AC3E}">
        <p14:creationId xmlns:p14="http://schemas.microsoft.com/office/powerpoint/2010/main" val="42242614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872C9C92-2377-4EE5-AE7B-205243BA6E66}"/>
              </a:ext>
            </a:extLst>
          </p:cNvPr>
          <p:cNvPicPr>
            <a:picLocks noChangeAspect="1"/>
          </p:cNvPicPr>
          <p:nvPr/>
        </p:nvPicPr>
        <p:blipFill rotWithShape="1">
          <a:blip r:embed="rId2"/>
          <a:srcRect l="18698" t="9154" r="18429" b="3880"/>
          <a:stretch/>
        </p:blipFill>
        <p:spPr>
          <a:xfrm>
            <a:off x="648267" y="0"/>
            <a:ext cx="7932996" cy="6858000"/>
          </a:xfrm>
          <a:prstGeom prst="rect">
            <a:avLst/>
          </a:prstGeom>
        </p:spPr>
      </p:pic>
      <p:sp>
        <p:nvSpPr>
          <p:cNvPr id="4" name="線吹き出し 1 (枠付き) 3">
            <a:extLst>
              <a:ext uri="{FF2B5EF4-FFF2-40B4-BE49-F238E27FC236}">
                <a16:creationId xmlns:a16="http://schemas.microsoft.com/office/drawing/2014/main" id="{E1ABFB97-96AC-4C72-BBF3-CBE01E31D24A}"/>
              </a:ext>
            </a:extLst>
          </p:cNvPr>
          <p:cNvSpPr/>
          <p:nvPr/>
        </p:nvSpPr>
        <p:spPr>
          <a:xfrm>
            <a:off x="7261688" y="5418162"/>
            <a:ext cx="4930312" cy="1439838"/>
          </a:xfrm>
          <a:prstGeom prst="borderCallout1">
            <a:avLst>
              <a:gd name="adj1" fmla="val -9942"/>
              <a:gd name="adj2" fmla="val 7945"/>
              <a:gd name="adj3" fmla="val -100674"/>
              <a:gd name="adj4" fmla="val 8018"/>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居宅介護について</a:t>
            </a:r>
            <a:endParaRPr kumimoji="1" lang="en-US" altLang="ja-JP" sz="2000" dirty="0"/>
          </a:p>
          <a:p>
            <a:pPr algn="ctr"/>
            <a:r>
              <a:rPr kumimoji="1" lang="ja-JP" altLang="en-US" sz="2000" dirty="0"/>
              <a:t>東京都は比較的十分な数の事業者が</a:t>
            </a:r>
            <a:endParaRPr kumimoji="1" lang="en-US" altLang="ja-JP" sz="2000" dirty="0"/>
          </a:p>
          <a:p>
            <a:pPr algn="ctr"/>
            <a:r>
              <a:rPr kumimoji="1" lang="ja-JP" altLang="en-US" sz="2000" dirty="0"/>
              <a:t>あるようにみえるが</a:t>
            </a:r>
            <a:r>
              <a:rPr kumimoji="1" lang="en-US" altLang="ja-JP" sz="2000" dirty="0"/>
              <a:t>…</a:t>
            </a:r>
            <a:endParaRPr kumimoji="1" lang="ja-JP" altLang="en-US" sz="2000" dirty="0"/>
          </a:p>
        </p:txBody>
      </p:sp>
    </p:spTree>
    <p:extLst>
      <p:ext uri="{BB962C8B-B14F-4D97-AF65-F5344CB8AC3E}">
        <p14:creationId xmlns:p14="http://schemas.microsoft.com/office/powerpoint/2010/main" val="4282397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CDF93DA0-16F9-4577-9795-9CE659402F1C}"/>
              </a:ext>
            </a:extLst>
          </p:cNvPr>
          <p:cNvPicPr>
            <a:picLocks noChangeAspect="1"/>
          </p:cNvPicPr>
          <p:nvPr/>
        </p:nvPicPr>
        <p:blipFill rotWithShape="1">
          <a:blip r:embed="rId2"/>
          <a:srcRect l="18947" t="8459" r="18740" b="3184"/>
          <a:stretch/>
        </p:blipFill>
        <p:spPr>
          <a:xfrm>
            <a:off x="559557" y="0"/>
            <a:ext cx="7738420" cy="6858000"/>
          </a:xfrm>
          <a:prstGeom prst="rect">
            <a:avLst/>
          </a:prstGeom>
        </p:spPr>
      </p:pic>
      <p:sp>
        <p:nvSpPr>
          <p:cNvPr id="4" name="線吹き出し 1 (枠付き) 3">
            <a:extLst>
              <a:ext uri="{FF2B5EF4-FFF2-40B4-BE49-F238E27FC236}">
                <a16:creationId xmlns:a16="http://schemas.microsoft.com/office/drawing/2014/main" id="{24C5CA8C-4BE1-46FD-B24D-86653D0C1A9E}"/>
              </a:ext>
            </a:extLst>
          </p:cNvPr>
          <p:cNvSpPr/>
          <p:nvPr/>
        </p:nvSpPr>
        <p:spPr>
          <a:xfrm>
            <a:off x="7261688" y="5418162"/>
            <a:ext cx="4930312" cy="1439838"/>
          </a:xfrm>
          <a:prstGeom prst="borderCallout1">
            <a:avLst>
              <a:gd name="adj1" fmla="val -9942"/>
              <a:gd name="adj2" fmla="val 7945"/>
              <a:gd name="adj3" fmla="val -100674"/>
              <a:gd name="adj4" fmla="val 8018"/>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人口規模を考慮すると必ずしも</a:t>
            </a:r>
            <a:endParaRPr kumimoji="1" lang="en-US" altLang="ja-JP" sz="2000" dirty="0"/>
          </a:p>
          <a:p>
            <a:pPr algn="ctr"/>
            <a:r>
              <a:rPr kumimoji="1" lang="ja-JP" altLang="en-US" sz="2000" dirty="0"/>
              <a:t>全国値と比較して豊富ではない。</a:t>
            </a:r>
            <a:endParaRPr kumimoji="1" lang="en-US" altLang="ja-JP" sz="2000" dirty="0"/>
          </a:p>
          <a:p>
            <a:pPr algn="ctr"/>
            <a:r>
              <a:rPr kumimoji="1" lang="ja-JP" altLang="en-US" sz="2000" dirty="0"/>
              <a:t>あきる野市・青梅市・稲城市などは</a:t>
            </a:r>
            <a:endParaRPr kumimoji="1" lang="en-US" altLang="ja-JP" sz="2000" dirty="0"/>
          </a:p>
          <a:p>
            <a:pPr algn="ctr"/>
            <a:r>
              <a:rPr kumimoji="1" lang="ja-JP" altLang="en-US" sz="2000" dirty="0"/>
              <a:t>平均値をかなり下回る。</a:t>
            </a:r>
          </a:p>
        </p:txBody>
      </p:sp>
    </p:spTree>
    <p:extLst>
      <p:ext uri="{BB962C8B-B14F-4D97-AF65-F5344CB8AC3E}">
        <p14:creationId xmlns:p14="http://schemas.microsoft.com/office/powerpoint/2010/main" val="2989747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地図 が含まれている画像&#10;&#10;自動的に生成された説明">
            <a:extLst>
              <a:ext uri="{FF2B5EF4-FFF2-40B4-BE49-F238E27FC236}">
                <a16:creationId xmlns:a16="http://schemas.microsoft.com/office/drawing/2014/main" id="{3B5F0E2A-23CA-449D-A427-E46EBC124414}"/>
              </a:ext>
            </a:extLst>
          </p:cNvPr>
          <p:cNvPicPr>
            <a:picLocks noChangeAspect="1"/>
          </p:cNvPicPr>
          <p:nvPr/>
        </p:nvPicPr>
        <p:blipFill rotWithShape="1">
          <a:blip r:embed="rId2"/>
          <a:srcRect l="14953" t="10746" r="15727" b="2985"/>
          <a:stretch/>
        </p:blipFill>
        <p:spPr>
          <a:xfrm>
            <a:off x="914399" y="-1"/>
            <a:ext cx="8265985" cy="6905767"/>
          </a:xfrm>
          <a:prstGeom prst="rect">
            <a:avLst/>
          </a:prstGeom>
        </p:spPr>
      </p:pic>
      <p:sp>
        <p:nvSpPr>
          <p:cNvPr id="4" name="線吹き出し 1 (枠付き) 3">
            <a:extLst>
              <a:ext uri="{FF2B5EF4-FFF2-40B4-BE49-F238E27FC236}">
                <a16:creationId xmlns:a16="http://schemas.microsoft.com/office/drawing/2014/main" id="{0FF70BA4-7288-4A01-ADCC-11A23F8B9E23}"/>
              </a:ext>
            </a:extLst>
          </p:cNvPr>
          <p:cNvSpPr/>
          <p:nvPr/>
        </p:nvSpPr>
        <p:spPr>
          <a:xfrm>
            <a:off x="7261688" y="5418162"/>
            <a:ext cx="4930312" cy="1439838"/>
          </a:xfrm>
          <a:prstGeom prst="borderCallout1">
            <a:avLst>
              <a:gd name="adj1" fmla="val -3781"/>
              <a:gd name="adj2" fmla="val 16665"/>
              <a:gd name="adj3" fmla="val -87878"/>
              <a:gd name="adj4" fmla="val 4696"/>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グループホームの数</a:t>
            </a:r>
            <a:r>
              <a:rPr kumimoji="1" lang="en-US" altLang="ja-JP" sz="2000" dirty="0"/>
              <a:t>/</a:t>
            </a:r>
            <a:r>
              <a:rPr kumimoji="1" lang="ja-JP" altLang="en-US" sz="2000" dirty="0"/>
              <a:t>人口比は、</a:t>
            </a:r>
            <a:endParaRPr kumimoji="1" lang="en-US" altLang="ja-JP" sz="2000" dirty="0"/>
          </a:p>
          <a:p>
            <a:pPr algn="ctr"/>
            <a:r>
              <a:rPr kumimoji="1" lang="ja-JP" altLang="en-US" sz="2000" dirty="0"/>
              <a:t>全国規模を大きく下回り、</a:t>
            </a:r>
            <a:endParaRPr kumimoji="1" lang="en-US" altLang="ja-JP" sz="2000" dirty="0"/>
          </a:p>
          <a:p>
            <a:pPr algn="ctr"/>
            <a:r>
              <a:rPr kumimoji="1" lang="ja-JP" altLang="en-US" sz="2000" dirty="0"/>
              <a:t>特に城南・城西エリアの数が</a:t>
            </a:r>
            <a:endParaRPr kumimoji="1" lang="en-US" altLang="ja-JP" sz="2000" dirty="0"/>
          </a:p>
          <a:p>
            <a:pPr algn="ctr"/>
            <a:r>
              <a:rPr kumimoji="1" lang="ja-JP" altLang="en-US" sz="2000" dirty="0"/>
              <a:t>少ないことがわかる。</a:t>
            </a:r>
          </a:p>
        </p:txBody>
      </p:sp>
    </p:spTree>
    <p:extLst>
      <p:ext uri="{BB962C8B-B14F-4D97-AF65-F5344CB8AC3E}">
        <p14:creationId xmlns:p14="http://schemas.microsoft.com/office/powerpoint/2010/main" val="28968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58E7D843-E207-4254-BF45-B17C2961C077}"/>
              </a:ext>
            </a:extLst>
          </p:cNvPr>
          <p:cNvPicPr>
            <a:picLocks noChangeAspect="1"/>
          </p:cNvPicPr>
          <p:nvPr/>
        </p:nvPicPr>
        <p:blipFill rotWithShape="1">
          <a:blip r:embed="rId2"/>
          <a:srcRect l="18698" t="8557" r="18864" b="3781"/>
          <a:stretch/>
        </p:blipFill>
        <p:spPr>
          <a:xfrm>
            <a:off x="225187" y="-4118"/>
            <a:ext cx="7820168" cy="6862118"/>
          </a:xfrm>
          <a:prstGeom prst="rect">
            <a:avLst/>
          </a:prstGeom>
        </p:spPr>
      </p:pic>
      <p:sp>
        <p:nvSpPr>
          <p:cNvPr id="4" name="線吹き出し 1 (枠付き) 3">
            <a:extLst>
              <a:ext uri="{FF2B5EF4-FFF2-40B4-BE49-F238E27FC236}">
                <a16:creationId xmlns:a16="http://schemas.microsoft.com/office/drawing/2014/main" id="{3E764E0A-3194-4BB2-AB87-14AAD5740B6A}"/>
              </a:ext>
            </a:extLst>
          </p:cNvPr>
          <p:cNvSpPr/>
          <p:nvPr/>
        </p:nvSpPr>
        <p:spPr>
          <a:xfrm>
            <a:off x="7261688" y="5418162"/>
            <a:ext cx="4930312" cy="1439838"/>
          </a:xfrm>
          <a:prstGeom prst="borderCallout1">
            <a:avLst>
              <a:gd name="adj1" fmla="val -3781"/>
              <a:gd name="adj2" fmla="val 16665"/>
              <a:gd name="adj3" fmla="val -87878"/>
              <a:gd name="adj4" fmla="val 4696"/>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障害者総合支援法の（自立支援）協議会の設置状況。多くが設置しているが、未回答の自治体も存在する。</a:t>
            </a:r>
            <a:endParaRPr kumimoji="1" lang="en-US" altLang="ja-JP" sz="2000" dirty="0"/>
          </a:p>
        </p:txBody>
      </p:sp>
    </p:spTree>
    <p:extLst>
      <p:ext uri="{BB962C8B-B14F-4D97-AF65-F5344CB8AC3E}">
        <p14:creationId xmlns:p14="http://schemas.microsoft.com/office/powerpoint/2010/main" val="17383042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CE5D71B-AC58-4823-9EE2-9D01DD6A3324}"/>
              </a:ext>
            </a:extLst>
          </p:cNvPr>
          <p:cNvSpPr>
            <a:spLocks noGrp="1"/>
          </p:cNvSpPr>
          <p:nvPr>
            <p:ph type="title"/>
          </p:nvPr>
        </p:nvSpPr>
        <p:spPr>
          <a:xfrm>
            <a:off x="1733550" y="1800984"/>
            <a:ext cx="4424135" cy="2960871"/>
          </a:xfrm>
        </p:spPr>
        <p:txBody>
          <a:bodyPr/>
          <a:lstStyle/>
          <a:p>
            <a:pPr algn="ctr"/>
            <a:r>
              <a:rPr kumimoji="1" lang="ja-JP" altLang="en-US" sz="3600" dirty="0"/>
              <a:t>各社会資源の</a:t>
            </a:r>
            <a:br>
              <a:rPr kumimoji="1" lang="en-US" altLang="ja-JP" sz="3600" dirty="0"/>
            </a:br>
            <a:r>
              <a:rPr kumimoji="1" lang="ja-JP" altLang="en-US" sz="3600" dirty="0"/>
              <a:t>マッピング</a:t>
            </a:r>
          </a:p>
        </p:txBody>
      </p:sp>
      <p:sp>
        <p:nvSpPr>
          <p:cNvPr id="8" name="Oval 14">
            <a:extLst>
              <a:ext uri="{FF2B5EF4-FFF2-40B4-BE49-F238E27FC236}">
                <a16:creationId xmlns:a16="http://schemas.microsoft.com/office/drawing/2014/main" id="{589637F0-1BC0-44A2-B923-CF2139CA0F8F}"/>
              </a:ext>
            </a:extLst>
          </p:cNvPr>
          <p:cNvSpPr>
            <a:spLocks noChangeAspect="1"/>
          </p:cNvSpPr>
          <p:nvPr/>
        </p:nvSpPr>
        <p:spPr>
          <a:xfrm>
            <a:off x="7874758" y="1656426"/>
            <a:ext cx="3545147" cy="3545147"/>
          </a:xfrm>
          <a:prstGeom prst="ellipse">
            <a:avLst/>
          </a:prstGeom>
          <a:noFill/>
          <a:ln>
            <a:gradFill>
              <a:gsLst>
                <a:gs pos="0">
                  <a:srgbClr val="8DDBC5"/>
                </a:gs>
                <a:gs pos="64000">
                  <a:schemeClr val="accent1">
                    <a:lumMod val="45000"/>
                    <a:lumOff val="55000"/>
                  </a:schemeClr>
                </a:gs>
                <a:gs pos="100000">
                  <a:srgbClr val="C27BC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 descr="ãå°å³ ã¤ã©ã¹ããã®ç»åæ¤ç´¢çµæ">
            <a:extLst>
              <a:ext uri="{FF2B5EF4-FFF2-40B4-BE49-F238E27FC236}">
                <a16:creationId xmlns:a16="http://schemas.microsoft.com/office/drawing/2014/main" id="{31169CDD-049E-48BD-8CFE-EEC51EF84B2B}"/>
              </a:ext>
            </a:extLst>
          </p:cNvPr>
          <p:cNvPicPr>
            <a:picLocks noChangeAspect="1" noChangeArrowheads="1"/>
          </p:cNvPicPr>
          <p:nvPr/>
        </p:nvPicPr>
        <p:blipFill>
          <a:blip r:embed="rId2">
            <a:duotone>
              <a:srgbClr val="8DDAC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447963" y="2223765"/>
            <a:ext cx="2410469" cy="2410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779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C455EF7-CC19-8D41-B3AD-FEAEFD5A1D70}"/>
              </a:ext>
            </a:extLst>
          </p:cNvPr>
          <p:cNvPicPr>
            <a:picLocks noChangeAspect="1"/>
          </p:cNvPicPr>
          <p:nvPr/>
        </p:nvPicPr>
        <p:blipFill rotWithShape="1">
          <a:blip r:embed="rId2"/>
          <a:srcRect l="11668" r="33980"/>
          <a:stretch/>
        </p:blipFill>
        <p:spPr>
          <a:xfrm>
            <a:off x="8636000" y="0"/>
            <a:ext cx="3556000" cy="6858000"/>
          </a:xfrm>
          <a:prstGeom prst="rect">
            <a:avLst/>
          </a:prstGeom>
        </p:spPr>
      </p:pic>
      <p:sp>
        <p:nvSpPr>
          <p:cNvPr id="4" name="Freeform 3">
            <a:extLst>
              <a:ext uri="{FF2B5EF4-FFF2-40B4-BE49-F238E27FC236}">
                <a16:creationId xmlns:a16="http://schemas.microsoft.com/office/drawing/2014/main" id="{78DF9B38-22C6-A241-A5C1-216ED8B5F5B7}"/>
              </a:ext>
            </a:extLst>
          </p:cNvPr>
          <p:cNvSpPr/>
          <p:nvPr/>
        </p:nvSpPr>
        <p:spPr>
          <a:xfrm>
            <a:off x="0" y="2035629"/>
            <a:ext cx="10980718" cy="2612571"/>
          </a:xfrm>
          <a:custGeom>
            <a:avLst/>
            <a:gdLst>
              <a:gd name="connsiteX0" fmla="*/ 0 w 11111346"/>
              <a:gd name="connsiteY0" fmla="*/ 1219200 h 1219200"/>
              <a:gd name="connsiteX1" fmla="*/ 7245928 w 11111346"/>
              <a:gd name="connsiteY1" fmla="*/ 1219200 h 1219200"/>
              <a:gd name="connsiteX2" fmla="*/ 11111346 w 11111346"/>
              <a:gd name="connsiteY2" fmla="*/ 0 h 1219200"/>
              <a:gd name="connsiteX0" fmla="*/ 0 w 9326089"/>
              <a:gd name="connsiteY0" fmla="*/ 653143 h 653143"/>
              <a:gd name="connsiteX1" fmla="*/ 7245928 w 9326089"/>
              <a:gd name="connsiteY1" fmla="*/ 653143 h 653143"/>
              <a:gd name="connsiteX2" fmla="*/ 9326089 w 9326089"/>
              <a:gd name="connsiteY2" fmla="*/ 0 h 653143"/>
              <a:gd name="connsiteX0" fmla="*/ 0 w 10980718"/>
              <a:gd name="connsiteY0" fmla="*/ 2612571 h 2612571"/>
              <a:gd name="connsiteX1" fmla="*/ 7245928 w 10980718"/>
              <a:gd name="connsiteY1" fmla="*/ 2612571 h 2612571"/>
              <a:gd name="connsiteX2" fmla="*/ 10980718 w 10980718"/>
              <a:gd name="connsiteY2" fmla="*/ 0 h 2612571"/>
            </a:gdLst>
            <a:ahLst/>
            <a:cxnLst>
              <a:cxn ang="0">
                <a:pos x="connsiteX0" y="connsiteY0"/>
              </a:cxn>
              <a:cxn ang="0">
                <a:pos x="connsiteX1" y="connsiteY1"/>
              </a:cxn>
              <a:cxn ang="0">
                <a:pos x="connsiteX2" y="connsiteY2"/>
              </a:cxn>
            </a:cxnLst>
            <a:rect l="l" t="t" r="r" b="b"/>
            <a:pathLst>
              <a:path w="10980718" h="2612571">
                <a:moveTo>
                  <a:pt x="0" y="2612571"/>
                </a:moveTo>
                <a:lnTo>
                  <a:pt x="7245928" y="2612571"/>
                </a:lnTo>
                <a:lnTo>
                  <a:pt x="10980718" y="0"/>
                </a:lnTo>
              </a:path>
            </a:pathLst>
          </a:custGeom>
          <a:noFill/>
          <a:ln>
            <a:gradFill>
              <a:gsLst>
                <a:gs pos="0">
                  <a:srgbClr val="FB9FFC"/>
                </a:gs>
                <a:gs pos="100000">
                  <a:srgbClr val="74A5A6"/>
                </a:gs>
                <a:gs pos="19000">
                  <a:schemeClr val="accent1">
                    <a:lumMod val="30000"/>
                    <a:lumOff val="70000"/>
                  </a:schemeClr>
                </a:gs>
              </a:gsLst>
              <a:lin ang="0" scaled="0"/>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a:extLst>
              <a:ext uri="{FF2B5EF4-FFF2-40B4-BE49-F238E27FC236}">
                <a16:creationId xmlns:a16="http://schemas.microsoft.com/office/drawing/2014/main" id="{8B1D5254-AEF3-C148-8C6B-CA5760971D75}"/>
              </a:ext>
            </a:extLst>
          </p:cNvPr>
          <p:cNvSpPr/>
          <p:nvPr/>
        </p:nvSpPr>
        <p:spPr>
          <a:xfrm>
            <a:off x="1080654" y="4162712"/>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4</a:t>
            </a:r>
          </a:p>
        </p:txBody>
      </p:sp>
      <p:sp>
        <p:nvSpPr>
          <p:cNvPr id="7" name="Title 1">
            <a:extLst>
              <a:ext uri="{FF2B5EF4-FFF2-40B4-BE49-F238E27FC236}">
                <a16:creationId xmlns:a16="http://schemas.microsoft.com/office/drawing/2014/main" id="{21459FDF-4030-8B43-90E7-12DD32164EB8}"/>
              </a:ext>
            </a:extLst>
          </p:cNvPr>
          <p:cNvSpPr txBox="1">
            <a:spLocks/>
          </p:cNvSpPr>
          <p:nvPr/>
        </p:nvSpPr>
        <p:spPr>
          <a:xfrm>
            <a:off x="340860" y="1526474"/>
            <a:ext cx="2702257"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latin typeface="Cordia New" panose="020B0304020202020204" pitchFamily="34" charset="-34"/>
                <a:cs typeface="Cordia New" panose="020B0304020202020204" pitchFamily="34" charset="-34"/>
              </a:rPr>
              <a:t>・資料をパブリックなものにして、国民全体のもとに開示することで、モニターする。</a:t>
            </a:r>
            <a:endParaRPr lang="en-US" altLang="ja-JP" sz="2000" dirty="0">
              <a:latin typeface="Cordia New" panose="020B0304020202020204" pitchFamily="34" charset="-34"/>
              <a:cs typeface="Cordia New" panose="020B0304020202020204" pitchFamily="34" charset="-34"/>
            </a:endParaRPr>
          </a:p>
          <a:p>
            <a:pPr>
              <a:lnSpc>
                <a:spcPct val="100000"/>
              </a:lnSpc>
              <a:spcBef>
                <a:spcPts val="1800"/>
              </a:spcBef>
            </a:pPr>
            <a:r>
              <a:rPr lang="ja-JP" altLang="en-US" sz="2000" dirty="0">
                <a:latin typeface="Cordia New" panose="020B0304020202020204" pitchFamily="34" charset="-34"/>
                <a:cs typeface="Cordia New" panose="020B0304020202020204" pitchFamily="34" charset="-34"/>
              </a:rPr>
              <a:t>・公共財が投入されているもののアカウンタビリティの確保。</a:t>
            </a:r>
            <a:endParaRPr lang="en-US" altLang="ja-JP" sz="2000" dirty="0">
              <a:latin typeface="Cordia New" panose="020B0304020202020204" pitchFamily="34" charset="-34"/>
              <a:cs typeface="Cordia New" panose="020B0304020202020204" pitchFamily="34" charset="-34"/>
            </a:endParaRPr>
          </a:p>
          <a:p>
            <a:pPr>
              <a:lnSpc>
                <a:spcPct val="100000"/>
              </a:lnSpc>
              <a:spcBef>
                <a:spcPts val="1800"/>
              </a:spcBef>
            </a:pPr>
            <a:endParaRPr lang="en-US" sz="2000" dirty="0">
              <a:solidFill>
                <a:srgbClr val="74A5A6"/>
              </a:solidFill>
              <a:latin typeface="Cordia New" panose="020B0304020202020204" pitchFamily="34" charset="-34"/>
              <a:cs typeface="Cordia New" panose="020B0304020202020204" pitchFamily="34" charset="-34"/>
            </a:endParaRPr>
          </a:p>
        </p:txBody>
      </p:sp>
      <p:sp>
        <p:nvSpPr>
          <p:cNvPr id="8" name="Diamond 7">
            <a:extLst>
              <a:ext uri="{FF2B5EF4-FFF2-40B4-BE49-F238E27FC236}">
                <a16:creationId xmlns:a16="http://schemas.microsoft.com/office/drawing/2014/main" id="{AE1B3EAE-F899-4D4A-8FD8-8F7CE2145C33}"/>
              </a:ext>
            </a:extLst>
          </p:cNvPr>
          <p:cNvSpPr/>
          <p:nvPr/>
        </p:nvSpPr>
        <p:spPr>
          <a:xfrm>
            <a:off x="3602184" y="4162712"/>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5</a:t>
            </a:r>
          </a:p>
        </p:txBody>
      </p:sp>
      <p:sp>
        <p:nvSpPr>
          <p:cNvPr id="9" name="Title 1">
            <a:extLst>
              <a:ext uri="{FF2B5EF4-FFF2-40B4-BE49-F238E27FC236}">
                <a16:creationId xmlns:a16="http://schemas.microsoft.com/office/drawing/2014/main" id="{E25A0201-4ACC-7440-AD8E-98A81383CE66}"/>
              </a:ext>
            </a:extLst>
          </p:cNvPr>
          <p:cNvSpPr txBox="1">
            <a:spLocks/>
          </p:cNvSpPr>
          <p:nvPr/>
        </p:nvSpPr>
        <p:spPr>
          <a:xfrm>
            <a:off x="3514175" y="2604688"/>
            <a:ext cx="2023790"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endParaRPr lang="en-US" sz="1600" dirty="0">
              <a:solidFill>
                <a:srgbClr val="74A5A6"/>
              </a:solidFill>
              <a:latin typeface="Cordia New" panose="020B0304020202020204" pitchFamily="34" charset="-34"/>
              <a:cs typeface="Cordia New" panose="020B0304020202020204" pitchFamily="34" charset="-34"/>
            </a:endParaRPr>
          </a:p>
        </p:txBody>
      </p:sp>
      <p:sp>
        <p:nvSpPr>
          <p:cNvPr id="10" name="Diamond 9">
            <a:extLst>
              <a:ext uri="{FF2B5EF4-FFF2-40B4-BE49-F238E27FC236}">
                <a16:creationId xmlns:a16="http://schemas.microsoft.com/office/drawing/2014/main" id="{3D8FC515-EBD5-EB45-A691-8271C236BE92}"/>
              </a:ext>
            </a:extLst>
          </p:cNvPr>
          <p:cNvSpPr/>
          <p:nvPr/>
        </p:nvSpPr>
        <p:spPr>
          <a:xfrm>
            <a:off x="6261521" y="4162712"/>
            <a:ext cx="985213" cy="985213"/>
          </a:xfrm>
          <a:prstGeom prst="diamond">
            <a:avLst/>
          </a:prstGeom>
          <a:solidFill>
            <a:schemeClr val="bg1"/>
          </a:solidFill>
          <a:ln>
            <a:gradFill>
              <a:gsLst>
                <a:gs pos="50000">
                  <a:srgbClr val="74A5A6"/>
                </a:gs>
                <a:gs pos="100000">
                  <a:srgbClr val="FB9FFC"/>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4D5E6F"/>
                </a:solidFill>
                <a:latin typeface="Cormorant Infant" pitchFamily="2" charset="77"/>
              </a:rPr>
              <a:t>6</a:t>
            </a:r>
          </a:p>
        </p:txBody>
      </p:sp>
      <p:sp>
        <p:nvSpPr>
          <p:cNvPr id="11" name="Title 1">
            <a:extLst>
              <a:ext uri="{FF2B5EF4-FFF2-40B4-BE49-F238E27FC236}">
                <a16:creationId xmlns:a16="http://schemas.microsoft.com/office/drawing/2014/main" id="{C0430563-A5D9-094D-9D7E-D55D7B4D09B5}"/>
              </a:ext>
            </a:extLst>
          </p:cNvPr>
          <p:cNvSpPr txBox="1">
            <a:spLocks/>
          </p:cNvSpPr>
          <p:nvPr/>
        </p:nvSpPr>
        <p:spPr>
          <a:xfrm>
            <a:off x="6141152" y="2604688"/>
            <a:ext cx="2023790"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endParaRPr lang="en-US" sz="1600" dirty="0">
              <a:solidFill>
                <a:srgbClr val="74A5A6"/>
              </a:solidFill>
              <a:latin typeface="Cordia New" panose="020B0304020202020204" pitchFamily="34" charset="-34"/>
              <a:cs typeface="Cordia New" panose="020B0304020202020204" pitchFamily="34" charset="-34"/>
            </a:endParaRPr>
          </a:p>
        </p:txBody>
      </p:sp>
      <p:sp>
        <p:nvSpPr>
          <p:cNvPr id="13" name="Title 1">
            <a:extLst>
              <a:ext uri="{FF2B5EF4-FFF2-40B4-BE49-F238E27FC236}">
                <a16:creationId xmlns:a16="http://schemas.microsoft.com/office/drawing/2014/main" id="{F6F7C771-4699-9A4A-98F7-06F6F61E5DBE}"/>
              </a:ext>
            </a:extLst>
          </p:cNvPr>
          <p:cNvSpPr txBox="1">
            <a:spLocks/>
          </p:cNvSpPr>
          <p:nvPr/>
        </p:nvSpPr>
        <p:spPr>
          <a:xfrm>
            <a:off x="1876520" y="4772734"/>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800" b="1" dirty="0">
                <a:solidFill>
                  <a:srgbClr val="4D5E6F"/>
                </a:solidFill>
                <a:latin typeface="Cormorant Infant" pitchFamily="2" charset="77"/>
                <a:cs typeface="Cordia New" panose="020B0304020202020204" pitchFamily="34" charset="-34"/>
              </a:rPr>
              <a:t>資料の公共化</a:t>
            </a:r>
            <a:endParaRPr lang="en-US" sz="2400" b="1" dirty="0">
              <a:solidFill>
                <a:srgbClr val="4D5E6F"/>
              </a:solidFill>
              <a:latin typeface="Cormorant Infant" pitchFamily="2" charset="77"/>
              <a:cs typeface="Cordia New" panose="020B0304020202020204" pitchFamily="34" charset="-34"/>
            </a:endParaRPr>
          </a:p>
        </p:txBody>
      </p:sp>
      <p:sp>
        <p:nvSpPr>
          <p:cNvPr id="14" name="Title 1">
            <a:extLst>
              <a:ext uri="{FF2B5EF4-FFF2-40B4-BE49-F238E27FC236}">
                <a16:creationId xmlns:a16="http://schemas.microsoft.com/office/drawing/2014/main" id="{9DD6FAB8-B13D-0040-97B3-5239D7094204}"/>
              </a:ext>
            </a:extLst>
          </p:cNvPr>
          <p:cNvSpPr txBox="1">
            <a:spLocks/>
          </p:cNvSpPr>
          <p:nvPr/>
        </p:nvSpPr>
        <p:spPr>
          <a:xfrm>
            <a:off x="4398050" y="4772734"/>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800" b="1" dirty="0">
                <a:solidFill>
                  <a:srgbClr val="4D5E6F"/>
                </a:solidFill>
                <a:latin typeface="Cormorant Infant" pitchFamily="2" charset="77"/>
                <a:cs typeface="Cordia New" panose="020B0304020202020204" pitchFamily="34" charset="-34"/>
              </a:rPr>
              <a:t>資料の目の細分化</a:t>
            </a:r>
            <a:endParaRPr lang="en-US" sz="1800" b="1" dirty="0">
              <a:solidFill>
                <a:srgbClr val="4D5E6F"/>
              </a:solidFill>
              <a:latin typeface="Cormorant Infant" pitchFamily="2" charset="77"/>
              <a:cs typeface="Cordia New" panose="020B0304020202020204" pitchFamily="34" charset="-34"/>
            </a:endParaRPr>
          </a:p>
        </p:txBody>
      </p:sp>
      <p:sp>
        <p:nvSpPr>
          <p:cNvPr id="15" name="Title 1">
            <a:extLst>
              <a:ext uri="{FF2B5EF4-FFF2-40B4-BE49-F238E27FC236}">
                <a16:creationId xmlns:a16="http://schemas.microsoft.com/office/drawing/2014/main" id="{0865C862-2437-4B46-91C2-A7E5B23FB074}"/>
              </a:ext>
            </a:extLst>
          </p:cNvPr>
          <p:cNvSpPr txBox="1">
            <a:spLocks/>
          </p:cNvSpPr>
          <p:nvPr/>
        </p:nvSpPr>
        <p:spPr>
          <a:xfrm>
            <a:off x="7184278" y="4772734"/>
            <a:ext cx="2023790"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800" b="1" dirty="0">
                <a:solidFill>
                  <a:srgbClr val="4D5E6F"/>
                </a:solidFill>
                <a:latin typeface="Cormorant Infant" pitchFamily="2" charset="77"/>
                <a:cs typeface="Cordia New" panose="020B0304020202020204" pitchFamily="34" charset="-34"/>
              </a:rPr>
              <a:t>複数のデータベースの結合</a:t>
            </a:r>
            <a:endParaRPr lang="en-US" sz="1800" b="1" dirty="0">
              <a:solidFill>
                <a:srgbClr val="4D5E6F"/>
              </a:solidFill>
              <a:latin typeface="Cormorant Infant" pitchFamily="2" charset="77"/>
              <a:cs typeface="Cordia New" panose="020B0304020202020204" pitchFamily="34" charset="-34"/>
            </a:endParaRPr>
          </a:p>
        </p:txBody>
      </p:sp>
      <p:sp>
        <p:nvSpPr>
          <p:cNvPr id="2" name="Text Placeholder 1">
            <a:extLst>
              <a:ext uri="{FF2B5EF4-FFF2-40B4-BE49-F238E27FC236}">
                <a16:creationId xmlns:a16="http://schemas.microsoft.com/office/drawing/2014/main" id="{C8A9E6C5-58D6-B245-B719-10AA144393C0}"/>
              </a:ext>
            </a:extLst>
          </p:cNvPr>
          <p:cNvSpPr>
            <a:spLocks noGrp="1"/>
          </p:cNvSpPr>
          <p:nvPr>
            <p:ph type="body" sz="quarter" idx="14"/>
          </p:nvPr>
        </p:nvSpPr>
        <p:spPr>
          <a:xfrm>
            <a:off x="1101998" y="704460"/>
            <a:ext cx="7534002" cy="1590675"/>
          </a:xfrm>
        </p:spPr>
        <p:txBody>
          <a:bodyPr/>
          <a:lstStyle/>
          <a:p>
            <a:r>
              <a:rPr lang="en-US" altLang="ja-JP" dirty="0" err="1"/>
              <a:t>ReMHRAD</a:t>
            </a:r>
            <a:r>
              <a:rPr lang="ja-JP" altLang="en-US" dirty="0"/>
              <a:t>の目的</a:t>
            </a:r>
            <a:endParaRPr lang="en-US" dirty="0"/>
          </a:p>
        </p:txBody>
      </p:sp>
      <p:sp>
        <p:nvSpPr>
          <p:cNvPr id="16" name="Title 1">
            <a:extLst>
              <a:ext uri="{FF2B5EF4-FFF2-40B4-BE49-F238E27FC236}">
                <a16:creationId xmlns:a16="http://schemas.microsoft.com/office/drawing/2014/main" id="{21459FDF-4030-8B43-90E7-12DD32164EB8}"/>
              </a:ext>
            </a:extLst>
          </p:cNvPr>
          <p:cNvSpPr txBox="1">
            <a:spLocks/>
          </p:cNvSpPr>
          <p:nvPr/>
        </p:nvSpPr>
        <p:spPr>
          <a:xfrm>
            <a:off x="3224105" y="1499797"/>
            <a:ext cx="2781212"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latin typeface="Cordia New" panose="020B0304020202020204" pitchFamily="34" charset="-34"/>
                <a:cs typeface="Cordia New" panose="020B0304020202020204" pitchFamily="34" charset="-34"/>
              </a:rPr>
              <a:t>・都道府県レベルでの提示は</a:t>
            </a:r>
            <a:r>
              <a:rPr lang="en-US" altLang="ja-JP" sz="2000" dirty="0">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責任の所在</a:t>
            </a:r>
            <a:r>
              <a:rPr lang="en-US" altLang="ja-JP" sz="2000" dirty="0">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や</a:t>
            </a:r>
            <a:r>
              <a:rPr lang="en-US" altLang="ja-JP" sz="2000" dirty="0">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問題の把握</a:t>
            </a:r>
            <a:r>
              <a:rPr lang="en-US" altLang="ja-JP" sz="2000" dirty="0">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が大雑把になりやすい。</a:t>
            </a:r>
            <a:endParaRPr lang="en-US" altLang="ja-JP" sz="2000" dirty="0">
              <a:latin typeface="Cordia New" panose="020B0304020202020204" pitchFamily="34" charset="-34"/>
              <a:cs typeface="Cordia New" panose="020B0304020202020204" pitchFamily="34" charset="-34"/>
            </a:endParaRPr>
          </a:p>
          <a:p>
            <a:pPr>
              <a:lnSpc>
                <a:spcPct val="100000"/>
              </a:lnSpc>
              <a:spcBef>
                <a:spcPts val="1800"/>
              </a:spcBef>
            </a:pPr>
            <a:r>
              <a:rPr lang="ja-JP" altLang="en-US" sz="2000" dirty="0">
                <a:latin typeface="Cordia New" panose="020B0304020202020204" pitchFamily="34" charset="-34"/>
                <a:cs typeface="Cordia New" panose="020B0304020202020204" pitchFamily="34" charset="-34"/>
              </a:rPr>
              <a:t>・医療圏</a:t>
            </a:r>
            <a:r>
              <a:rPr lang="en-US" altLang="ja-JP" sz="2000" dirty="0">
                <a:latin typeface="Cordia New" panose="020B0304020202020204" pitchFamily="34" charset="-34"/>
                <a:cs typeface="Cordia New" panose="020B0304020202020204" pitchFamily="34" charset="-34"/>
              </a:rPr>
              <a:t>/</a:t>
            </a:r>
            <a:r>
              <a:rPr lang="ja-JP" altLang="en-US" sz="2000" dirty="0">
                <a:latin typeface="Cordia New" panose="020B0304020202020204" pitchFamily="34" charset="-34"/>
                <a:cs typeface="Cordia New" panose="020B0304020202020204" pitchFamily="34" charset="-34"/>
              </a:rPr>
              <a:t>自治体レベルでの、より細かい、実地レベルでの把握を。</a:t>
            </a:r>
            <a:endParaRPr lang="en-US" altLang="ja-JP" sz="2000" dirty="0">
              <a:latin typeface="Cordia New" panose="020B0304020202020204" pitchFamily="34" charset="-34"/>
              <a:cs typeface="Cordia New" panose="020B0304020202020204" pitchFamily="34" charset="-34"/>
            </a:endParaRPr>
          </a:p>
          <a:p>
            <a:pPr>
              <a:lnSpc>
                <a:spcPct val="100000"/>
              </a:lnSpc>
              <a:spcBef>
                <a:spcPts val="1800"/>
              </a:spcBef>
            </a:pPr>
            <a:endParaRPr lang="en-US" sz="2000" dirty="0">
              <a:latin typeface="Cordia New" panose="020B0304020202020204" pitchFamily="34" charset="-34"/>
              <a:cs typeface="Cordia New" panose="020B0304020202020204" pitchFamily="34" charset="-34"/>
            </a:endParaRPr>
          </a:p>
        </p:txBody>
      </p:sp>
      <p:sp>
        <p:nvSpPr>
          <p:cNvPr id="20" name="Title 1">
            <a:extLst>
              <a:ext uri="{FF2B5EF4-FFF2-40B4-BE49-F238E27FC236}">
                <a16:creationId xmlns:a16="http://schemas.microsoft.com/office/drawing/2014/main" id="{4227FBE1-9D38-4DBF-94C0-706F66F3083E}"/>
              </a:ext>
            </a:extLst>
          </p:cNvPr>
          <p:cNvSpPr txBox="1">
            <a:spLocks/>
          </p:cNvSpPr>
          <p:nvPr/>
        </p:nvSpPr>
        <p:spPr>
          <a:xfrm>
            <a:off x="6308762" y="1519685"/>
            <a:ext cx="2327237"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2000" dirty="0">
                <a:latin typeface="Cordia New" panose="020B0304020202020204" pitchFamily="34" charset="-34"/>
                <a:cs typeface="Cordia New" panose="020B0304020202020204" pitchFamily="34" charset="-34"/>
              </a:rPr>
              <a:t>・散在するデータベースの結合。</a:t>
            </a:r>
            <a:endParaRPr lang="en-US" altLang="ja-JP" sz="2000" dirty="0">
              <a:latin typeface="Cordia New" panose="020B0304020202020204" pitchFamily="34" charset="-34"/>
              <a:cs typeface="Cordia New" panose="020B0304020202020204" pitchFamily="34" charset="-34"/>
            </a:endParaRPr>
          </a:p>
          <a:p>
            <a:pPr>
              <a:lnSpc>
                <a:spcPct val="100000"/>
              </a:lnSpc>
              <a:spcBef>
                <a:spcPts val="1800"/>
              </a:spcBef>
            </a:pPr>
            <a:r>
              <a:rPr lang="ja-JP" altLang="en-US" sz="2000" dirty="0">
                <a:latin typeface="Cordia New" panose="020B0304020202020204" pitchFamily="34" charset="-34"/>
                <a:cs typeface="Cordia New" panose="020B0304020202020204" pitchFamily="34" charset="-34"/>
              </a:rPr>
              <a:t>・可能な限り同一のポータルサイトでの閲覧</a:t>
            </a:r>
            <a:endParaRPr lang="en-US" altLang="ja-JP" sz="2000" dirty="0">
              <a:latin typeface="Cordia New" panose="020B0304020202020204" pitchFamily="34" charset="-34"/>
              <a:cs typeface="Cordia New" panose="020B0304020202020204" pitchFamily="34" charset="-34"/>
            </a:endParaRPr>
          </a:p>
        </p:txBody>
      </p:sp>
    </p:spTree>
    <p:extLst>
      <p:ext uri="{BB962C8B-B14F-4D97-AF65-F5344CB8AC3E}">
        <p14:creationId xmlns:p14="http://schemas.microsoft.com/office/powerpoint/2010/main" val="2474303540"/>
      </p:ext>
    </p:extLst>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地図 が含まれている画像&#10;&#10;自動的に生成された説明">
            <a:extLst>
              <a:ext uri="{FF2B5EF4-FFF2-40B4-BE49-F238E27FC236}">
                <a16:creationId xmlns:a16="http://schemas.microsoft.com/office/drawing/2014/main" id="{B2946F9F-61C5-4A8E-BFF3-F00705C440A4}"/>
              </a:ext>
            </a:extLst>
          </p:cNvPr>
          <p:cNvPicPr>
            <a:picLocks noChangeAspect="1"/>
          </p:cNvPicPr>
          <p:nvPr/>
        </p:nvPicPr>
        <p:blipFill rotWithShape="1">
          <a:blip r:embed="rId3"/>
          <a:srcRect l="10243" t="11443" r="10619" b="3184"/>
          <a:stretch/>
        </p:blipFill>
        <p:spPr>
          <a:xfrm>
            <a:off x="-1" y="0"/>
            <a:ext cx="9535657" cy="6858000"/>
          </a:xfrm>
          <a:prstGeom prst="rect">
            <a:avLst/>
          </a:prstGeom>
        </p:spPr>
      </p:pic>
      <p:sp>
        <p:nvSpPr>
          <p:cNvPr id="4" name="線吹き出し 1 (枠付き) 3">
            <a:extLst>
              <a:ext uri="{FF2B5EF4-FFF2-40B4-BE49-F238E27FC236}">
                <a16:creationId xmlns:a16="http://schemas.microsoft.com/office/drawing/2014/main" id="{40CFC87F-92F5-4137-86DE-913AB867879A}"/>
              </a:ext>
            </a:extLst>
          </p:cNvPr>
          <p:cNvSpPr/>
          <p:nvPr/>
        </p:nvSpPr>
        <p:spPr>
          <a:xfrm>
            <a:off x="7261688" y="5418162"/>
            <a:ext cx="4930312" cy="1439838"/>
          </a:xfrm>
          <a:prstGeom prst="borderCallout1">
            <a:avLst>
              <a:gd name="adj1" fmla="val -3781"/>
              <a:gd name="adj2" fmla="val 16665"/>
              <a:gd name="adj3" fmla="val -87878"/>
              <a:gd name="adj4" fmla="val 4696"/>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奈良県の南部には精神科医療機関がほとんど存在しない。精神科救急などに課題がある可能性。（精神科救急への平均搬送時間は全国で</a:t>
            </a:r>
            <a:r>
              <a:rPr kumimoji="1" lang="en-US" altLang="ja-JP" sz="2000" dirty="0"/>
              <a:t>3</a:t>
            </a:r>
            <a:r>
              <a:rPr kumimoji="1" lang="ja-JP" altLang="en-US" sz="2000" dirty="0"/>
              <a:t>番目に長い）</a:t>
            </a:r>
            <a:endParaRPr kumimoji="1" lang="en-US" altLang="ja-JP" sz="2000" dirty="0"/>
          </a:p>
        </p:txBody>
      </p:sp>
      <p:pic>
        <p:nvPicPr>
          <p:cNvPr id="6" name="図 5" descr="スクリーンショット が含まれている画像&#10;&#10;自動的に生成された説明">
            <a:extLst>
              <a:ext uri="{FF2B5EF4-FFF2-40B4-BE49-F238E27FC236}">
                <a16:creationId xmlns:a16="http://schemas.microsoft.com/office/drawing/2014/main" id="{C1EF89E2-6E2B-4EA6-835E-5E2F2D0BFD70}"/>
              </a:ext>
            </a:extLst>
          </p:cNvPr>
          <p:cNvPicPr>
            <a:picLocks noChangeAspect="1"/>
          </p:cNvPicPr>
          <p:nvPr/>
        </p:nvPicPr>
        <p:blipFill rotWithShape="1">
          <a:blip r:embed="rId4"/>
          <a:srcRect l="68353" t="32538" r="3388" b="14129"/>
          <a:stretch/>
        </p:blipFill>
        <p:spPr>
          <a:xfrm>
            <a:off x="9362364" y="1201002"/>
            <a:ext cx="2906973" cy="3657601"/>
          </a:xfrm>
          <a:prstGeom prst="rect">
            <a:avLst/>
          </a:prstGeom>
        </p:spPr>
      </p:pic>
    </p:spTree>
    <p:extLst>
      <p:ext uri="{BB962C8B-B14F-4D97-AF65-F5344CB8AC3E}">
        <p14:creationId xmlns:p14="http://schemas.microsoft.com/office/powerpoint/2010/main" val="24023595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クリーンショット が含まれている画像&#10;&#10;自動的に生成された説明">
            <a:extLst>
              <a:ext uri="{FF2B5EF4-FFF2-40B4-BE49-F238E27FC236}">
                <a16:creationId xmlns:a16="http://schemas.microsoft.com/office/drawing/2014/main" id="{AAAC3641-9F2D-4E97-BF82-535622AAB550}"/>
              </a:ext>
            </a:extLst>
          </p:cNvPr>
          <p:cNvPicPr>
            <a:picLocks noChangeAspect="1"/>
          </p:cNvPicPr>
          <p:nvPr/>
        </p:nvPicPr>
        <p:blipFill rotWithShape="1">
          <a:blip r:embed="rId2"/>
          <a:srcRect l="19320" t="17015" r="18864" b="9353"/>
          <a:stretch/>
        </p:blipFill>
        <p:spPr>
          <a:xfrm>
            <a:off x="-1" y="0"/>
            <a:ext cx="9205415" cy="6853124"/>
          </a:xfrm>
          <a:prstGeom prst="rect">
            <a:avLst/>
          </a:prstGeom>
        </p:spPr>
      </p:pic>
      <p:sp>
        <p:nvSpPr>
          <p:cNvPr id="4" name="線吹き出し 1 (枠付き) 3">
            <a:extLst>
              <a:ext uri="{FF2B5EF4-FFF2-40B4-BE49-F238E27FC236}">
                <a16:creationId xmlns:a16="http://schemas.microsoft.com/office/drawing/2014/main" id="{3183CD18-8064-4A76-8F1D-C9F8990F0D2D}"/>
              </a:ext>
            </a:extLst>
          </p:cNvPr>
          <p:cNvSpPr/>
          <p:nvPr/>
        </p:nvSpPr>
        <p:spPr>
          <a:xfrm>
            <a:off x="7261688" y="5418162"/>
            <a:ext cx="4930312" cy="1439838"/>
          </a:xfrm>
          <a:prstGeom prst="borderCallout1">
            <a:avLst>
              <a:gd name="adj1" fmla="val -3781"/>
              <a:gd name="adj2" fmla="val 16665"/>
              <a:gd name="adj3" fmla="val -87878"/>
              <a:gd name="adj4" fmla="val 4696"/>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000" dirty="0"/>
              <a:t>どこにどのような資源があるのか、</a:t>
            </a:r>
            <a:endParaRPr kumimoji="1" lang="en-US" altLang="ja-JP" sz="2000" dirty="0"/>
          </a:p>
          <a:p>
            <a:pPr algn="ctr"/>
            <a:r>
              <a:rPr kumimoji="1" lang="ja-JP" altLang="en-US" sz="2000" dirty="0"/>
              <a:t>利用者や専門家においても活用可能</a:t>
            </a:r>
            <a:endParaRPr kumimoji="1" lang="en-US" altLang="ja-JP" sz="2000" dirty="0"/>
          </a:p>
        </p:txBody>
      </p:sp>
    </p:spTree>
    <p:extLst>
      <p:ext uri="{BB962C8B-B14F-4D97-AF65-F5344CB8AC3E}">
        <p14:creationId xmlns:p14="http://schemas.microsoft.com/office/powerpoint/2010/main" val="1774419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784306" y="1479822"/>
            <a:ext cx="9004162" cy="4697142"/>
          </a:xfrm>
        </p:spPr>
        <p:txBody>
          <a:bodyPr>
            <a:normAutofit/>
          </a:bodyPr>
          <a:lstStyle/>
          <a:p>
            <a:pPr marL="374962" lvl="1" indent="0">
              <a:lnSpc>
                <a:spcPct val="120000"/>
              </a:lnSpc>
              <a:buNone/>
            </a:pPr>
            <a:endParaRPr lang="en-US" altLang="ja-JP" dirty="0"/>
          </a:p>
          <a:p>
            <a:pPr defTabSz="914400">
              <a:spcBef>
                <a:spcPct val="0"/>
              </a:spcBef>
            </a:pPr>
            <a:r>
              <a:rPr lang="ja-JP" altLang="en-US" sz="3600" dirty="0">
                <a:solidFill>
                  <a:srgbClr val="4D5E6F"/>
                </a:solidFill>
                <a:latin typeface="Cormorant Infant" pitchFamily="2" charset="77"/>
                <a:ea typeface="+mj-ea"/>
                <a:cs typeface="+mj-cs"/>
              </a:rPr>
              <a:t>障害福祉サービス等情報公表システムデータについて</a:t>
            </a:r>
            <a:endParaRPr lang="en-US" altLang="ja-JP" sz="3600" dirty="0">
              <a:solidFill>
                <a:srgbClr val="4D5E6F"/>
              </a:solidFill>
              <a:latin typeface="Cormorant Infant" pitchFamily="2" charset="77"/>
              <a:ea typeface="+mj-ea"/>
              <a:cs typeface="+mj-cs"/>
            </a:endParaRPr>
          </a:p>
          <a:p>
            <a:pPr lvl="1" defTabSz="914400">
              <a:spcBef>
                <a:spcPct val="0"/>
              </a:spcBef>
            </a:pPr>
            <a:r>
              <a:rPr lang="ja-JP" altLang="en-US" sz="3600" dirty="0">
                <a:solidFill>
                  <a:srgbClr val="4D5E6F"/>
                </a:solidFill>
                <a:latin typeface="Cormorant Infant" pitchFamily="2" charset="77"/>
                <a:ea typeface="+mj-ea"/>
                <a:cs typeface="+mj-cs"/>
              </a:rPr>
              <a:t>障害福祉サービス等情報公表システムのローデータについての所有者は</a:t>
            </a:r>
            <a:r>
              <a:rPr lang="en-US" altLang="ja-JP" sz="3600" dirty="0">
                <a:solidFill>
                  <a:srgbClr val="4D5E6F"/>
                </a:solidFill>
                <a:latin typeface="Cormorant Infant" pitchFamily="2" charset="77"/>
                <a:ea typeface="+mj-ea"/>
                <a:cs typeface="+mj-cs"/>
              </a:rPr>
              <a:t>WAMNET</a:t>
            </a:r>
            <a:r>
              <a:rPr lang="ja-JP" altLang="en-US" sz="3600" dirty="0">
                <a:solidFill>
                  <a:srgbClr val="4D5E6F"/>
                </a:solidFill>
                <a:latin typeface="Cormorant Infant" pitchFamily="2" charset="77"/>
                <a:ea typeface="+mj-ea"/>
                <a:cs typeface="+mj-cs"/>
              </a:rPr>
              <a:t>ではなく各都道府県。</a:t>
            </a:r>
            <a:r>
              <a:rPr lang="en-US" altLang="ja-JP" sz="3600" dirty="0">
                <a:solidFill>
                  <a:srgbClr val="4D5E6F"/>
                </a:solidFill>
                <a:latin typeface="Cormorant Infant" pitchFamily="2" charset="77"/>
                <a:ea typeface="+mj-ea"/>
                <a:cs typeface="+mj-cs"/>
              </a:rPr>
              <a:t>47</a:t>
            </a:r>
            <a:r>
              <a:rPr lang="ja-JP" altLang="en-US" sz="3600" dirty="0">
                <a:solidFill>
                  <a:srgbClr val="4D5E6F"/>
                </a:solidFill>
                <a:latin typeface="Cormorant Infant" pitchFamily="2" charset="77"/>
                <a:ea typeface="+mj-ea"/>
                <a:cs typeface="+mj-cs"/>
              </a:rPr>
              <a:t>都道府県に毎年、データの開示請求を行うのは非効率的。</a:t>
            </a:r>
            <a:endParaRPr lang="en-US" altLang="ja-JP" sz="3600" dirty="0">
              <a:solidFill>
                <a:srgbClr val="4D5E6F"/>
              </a:solidFill>
              <a:latin typeface="Cormorant Infant" pitchFamily="2" charset="77"/>
              <a:ea typeface="+mj-ea"/>
              <a:cs typeface="+mj-cs"/>
            </a:endParaRPr>
          </a:p>
        </p:txBody>
      </p:sp>
      <p:sp>
        <p:nvSpPr>
          <p:cNvPr id="2" name="タイトル 1"/>
          <p:cNvSpPr>
            <a:spLocks noGrp="1"/>
          </p:cNvSpPr>
          <p:nvPr>
            <p:ph type="title"/>
          </p:nvPr>
        </p:nvSpPr>
        <p:spPr/>
        <p:txBody>
          <a:bodyPr/>
          <a:lstStyle/>
          <a:p>
            <a:pPr defTabSz="914400">
              <a:spcBef>
                <a:spcPts val="1000"/>
              </a:spcBef>
            </a:pPr>
            <a:r>
              <a:rPr lang="ja-JP" altLang="en-US" sz="5400" dirty="0">
                <a:solidFill>
                  <a:srgbClr val="4D5E6F"/>
                </a:solidFill>
                <a:latin typeface="Cormorant Infant" pitchFamily="2" charset="77"/>
                <a:ea typeface="+mn-ea"/>
                <a:cs typeface="Cordia New" panose="020B0304020202020204" pitchFamily="34" charset="-34"/>
              </a:rPr>
              <a:t>今後について</a:t>
            </a:r>
          </a:p>
        </p:txBody>
      </p:sp>
      <p:sp>
        <p:nvSpPr>
          <p:cNvPr id="7" name="角丸四角形 6"/>
          <p:cNvSpPr/>
          <p:nvPr/>
        </p:nvSpPr>
        <p:spPr>
          <a:xfrm>
            <a:off x="2402007" y="5172501"/>
            <a:ext cx="9096234" cy="155064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lvl="1" algn="ctr">
              <a:lnSpc>
                <a:spcPct val="90000"/>
              </a:lnSpc>
              <a:spcBef>
                <a:spcPct val="0"/>
              </a:spcBef>
            </a:pPr>
            <a:r>
              <a:rPr kumimoji="1" lang="ja-JP" altLang="en-US" sz="2800" dirty="0">
                <a:solidFill>
                  <a:srgbClr val="4D5E6F"/>
                </a:solidFill>
                <a:latin typeface="Cormorant Infant" pitchFamily="2" charset="77"/>
                <a:ea typeface="+mj-ea"/>
                <a:cs typeface="+mj-cs"/>
              </a:rPr>
              <a:t>⇒障害福祉サービス等情報公表システムとのデータ連携について、障害福祉部などとの連携調整中。</a:t>
            </a:r>
            <a:endParaRPr kumimoji="1" lang="en-US" altLang="ja-JP" sz="2800" dirty="0">
              <a:solidFill>
                <a:srgbClr val="4D5E6F"/>
              </a:solidFill>
              <a:latin typeface="Cormorant Infant" pitchFamily="2" charset="77"/>
              <a:ea typeface="+mj-ea"/>
              <a:cs typeface="+mj-cs"/>
            </a:endParaRPr>
          </a:p>
        </p:txBody>
      </p:sp>
      <p:sp>
        <p:nvSpPr>
          <p:cNvPr id="4" name="スライド番号プレースホルダー 3">
            <a:extLst>
              <a:ext uri="{FF2B5EF4-FFF2-40B4-BE49-F238E27FC236}">
                <a16:creationId xmlns:a16="http://schemas.microsoft.com/office/drawing/2014/main" id="{B27E5CF6-625A-472A-A18A-4E26E7B7FB78}"/>
              </a:ext>
            </a:extLst>
          </p:cNvPr>
          <p:cNvSpPr>
            <a:spLocks noGrp="1"/>
          </p:cNvSpPr>
          <p:nvPr>
            <p:ph type="sldNum" sz="quarter" idx="12"/>
          </p:nvPr>
        </p:nvSpPr>
        <p:spPr/>
        <p:txBody>
          <a:bodyPr/>
          <a:lstStyle/>
          <a:p>
            <a:fld id="{D4AC5930-A61B-4D4D-92E0-F4AD874953D0}" type="slidenum">
              <a:rPr lang="ja-JP" altLang="en-US" smtClean="0">
                <a:solidFill>
                  <a:prstClr val="black">
                    <a:tint val="75000"/>
                  </a:prstClr>
                </a:solidFill>
              </a:rPr>
              <a:pPr/>
              <a:t>32</a:t>
            </a:fld>
            <a:endParaRPr lang="ja-JP" altLang="en-US">
              <a:solidFill>
                <a:prstClr val="black">
                  <a:tint val="75000"/>
                </a:prstClr>
              </a:solidFill>
            </a:endParaRPr>
          </a:p>
        </p:txBody>
      </p:sp>
    </p:spTree>
    <p:extLst>
      <p:ext uri="{BB962C8B-B14F-4D97-AF65-F5344CB8AC3E}">
        <p14:creationId xmlns:p14="http://schemas.microsoft.com/office/powerpoint/2010/main" val="2132776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1F7635-54B8-634F-A04D-D62806FE82A4}"/>
              </a:ext>
            </a:extLst>
          </p:cNvPr>
          <p:cNvSpPr txBox="1">
            <a:spLocks/>
          </p:cNvSpPr>
          <p:nvPr/>
        </p:nvSpPr>
        <p:spPr>
          <a:xfrm>
            <a:off x="248053" y="5210253"/>
            <a:ext cx="2994934"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600" dirty="0">
                <a:solidFill>
                  <a:srgbClr val="74A5A6"/>
                </a:solidFill>
                <a:latin typeface="Cordia New" panose="020B0304020202020204" pitchFamily="34" charset="-34"/>
                <a:cs typeface="Cordia New" panose="020B0304020202020204" pitchFamily="34" charset="-34"/>
              </a:rPr>
              <a:t>各精神疾患・分野の</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医療計画指標について</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全国と比較した</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数値が閲覧できます。</a:t>
            </a:r>
            <a:endParaRPr lang="en-US" altLang="ja-JP" sz="1600" dirty="0">
              <a:solidFill>
                <a:srgbClr val="74A5A6"/>
              </a:solidFill>
              <a:latin typeface="Cordia New" panose="020B0304020202020204" pitchFamily="34" charset="-34"/>
              <a:cs typeface="Cordia New" panose="020B0304020202020204" pitchFamily="34" charset="-34"/>
            </a:endParaRPr>
          </a:p>
        </p:txBody>
      </p:sp>
      <p:sp>
        <p:nvSpPr>
          <p:cNvPr id="5" name="Title 1">
            <a:extLst>
              <a:ext uri="{FF2B5EF4-FFF2-40B4-BE49-F238E27FC236}">
                <a16:creationId xmlns:a16="http://schemas.microsoft.com/office/drawing/2014/main" id="{765219EF-923C-EE48-ACB3-ACD65008A043}"/>
              </a:ext>
            </a:extLst>
          </p:cNvPr>
          <p:cNvSpPr txBox="1">
            <a:spLocks/>
          </p:cNvSpPr>
          <p:nvPr/>
        </p:nvSpPr>
        <p:spPr>
          <a:xfrm>
            <a:off x="3189601" y="5210253"/>
            <a:ext cx="2994934"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Bef>
                <a:spcPts val="1800"/>
              </a:spcBef>
            </a:pPr>
            <a:r>
              <a:rPr lang="ja-JP" altLang="en-US" sz="1400" dirty="0">
                <a:solidFill>
                  <a:srgbClr val="74A5A6"/>
                </a:solidFill>
                <a:latin typeface="Cordia New" panose="020B0304020202020204" pitchFamily="34" charset="-34"/>
                <a:cs typeface="Cordia New" panose="020B0304020202020204" pitchFamily="34" charset="-34"/>
              </a:rPr>
              <a:t>①指定した自治体の住民が、どこの病院に入院しているか</a:t>
            </a:r>
            <a:br>
              <a:rPr lang="en-US" altLang="ja-JP" sz="1400" dirty="0">
                <a:solidFill>
                  <a:srgbClr val="74A5A6"/>
                </a:solidFill>
                <a:latin typeface="Cordia New" panose="020B0304020202020204" pitchFamily="34" charset="-34"/>
                <a:cs typeface="Cordia New" panose="020B0304020202020204" pitchFamily="34" charset="-34"/>
              </a:rPr>
            </a:br>
            <a:r>
              <a:rPr lang="ja-JP" altLang="en-US" sz="1400" dirty="0">
                <a:solidFill>
                  <a:srgbClr val="74A5A6"/>
                </a:solidFill>
                <a:latin typeface="Cordia New" panose="020B0304020202020204" pitchFamily="34" charset="-34"/>
                <a:cs typeface="Cordia New" panose="020B0304020202020204" pitchFamily="34" charset="-34"/>
              </a:rPr>
              <a:t>②指定した自治体内にある精神科病院の患者が、どこの自治体から来ているか</a:t>
            </a:r>
            <a:br>
              <a:rPr lang="en-US" altLang="ja-JP" sz="1400" dirty="0">
                <a:solidFill>
                  <a:srgbClr val="74A5A6"/>
                </a:solidFill>
                <a:latin typeface="Cordia New" panose="020B0304020202020204" pitchFamily="34" charset="-34"/>
                <a:cs typeface="Cordia New" panose="020B0304020202020204" pitchFamily="34" charset="-34"/>
              </a:rPr>
            </a:br>
            <a:r>
              <a:rPr lang="ja-JP" altLang="en-US" sz="1400" dirty="0">
                <a:solidFill>
                  <a:srgbClr val="74A5A6"/>
                </a:solidFill>
                <a:latin typeface="Cordia New" panose="020B0304020202020204" pitchFamily="34" charset="-34"/>
                <a:cs typeface="Cordia New" panose="020B0304020202020204" pitchFamily="34" charset="-34"/>
              </a:rPr>
              <a:t>を表示し、地域ニーズを探ります。</a:t>
            </a:r>
            <a:endParaRPr lang="en-US" altLang="ja-JP" sz="1400" dirty="0">
              <a:solidFill>
                <a:srgbClr val="74A5A6"/>
              </a:solidFill>
              <a:latin typeface="Cordia New" panose="020B0304020202020204" pitchFamily="34" charset="-34"/>
              <a:cs typeface="Cordia New" panose="020B0304020202020204" pitchFamily="34" charset="-34"/>
            </a:endParaRPr>
          </a:p>
        </p:txBody>
      </p:sp>
      <p:sp>
        <p:nvSpPr>
          <p:cNvPr id="6" name="Title 1">
            <a:extLst>
              <a:ext uri="{FF2B5EF4-FFF2-40B4-BE49-F238E27FC236}">
                <a16:creationId xmlns:a16="http://schemas.microsoft.com/office/drawing/2014/main" id="{1A903377-AF80-2B46-A8AF-D6ACE9AA21F6}"/>
              </a:ext>
            </a:extLst>
          </p:cNvPr>
          <p:cNvSpPr txBox="1">
            <a:spLocks/>
          </p:cNvSpPr>
          <p:nvPr/>
        </p:nvSpPr>
        <p:spPr>
          <a:xfrm>
            <a:off x="6291193" y="5210253"/>
            <a:ext cx="2768764"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600" dirty="0">
                <a:solidFill>
                  <a:srgbClr val="74A5A6"/>
                </a:solidFill>
                <a:latin typeface="Cordia New" panose="020B0304020202020204" pitchFamily="34" charset="-34"/>
                <a:cs typeface="Cordia New" panose="020B0304020202020204" pitchFamily="34" charset="-34"/>
              </a:rPr>
              <a:t>自治体内の訪問看護</a:t>
            </a:r>
            <a:r>
              <a:rPr lang="en-US" altLang="ja-JP" sz="1600" dirty="0">
                <a:solidFill>
                  <a:srgbClr val="74A5A6"/>
                </a:solidFill>
                <a:latin typeface="Cordia New" panose="020B0304020202020204" pitchFamily="34" charset="-34"/>
                <a:cs typeface="Cordia New" panose="020B0304020202020204" pitchFamily="34" charset="-34"/>
              </a:rPr>
              <a:t>ST</a:t>
            </a:r>
            <a:r>
              <a:rPr lang="ja-JP" altLang="en-US" sz="1600" dirty="0" err="1">
                <a:solidFill>
                  <a:srgbClr val="74A5A6"/>
                </a:solidFill>
                <a:latin typeface="Cordia New" panose="020B0304020202020204" pitchFamily="34" charset="-34"/>
                <a:cs typeface="Cordia New" panose="020B0304020202020204" pitchFamily="34" charset="-34"/>
              </a:rPr>
              <a:t>、</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福祉資源の多寡を</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全国との平均値と比較して</a:t>
            </a:r>
            <a:br>
              <a:rPr lang="en-US" altLang="ja-JP" sz="1600" dirty="0">
                <a:solidFill>
                  <a:srgbClr val="74A5A6"/>
                </a:solidFill>
                <a:latin typeface="Cordia New" panose="020B0304020202020204" pitchFamily="34" charset="-34"/>
                <a:cs typeface="Cordia New" panose="020B0304020202020204" pitchFamily="34" charset="-34"/>
              </a:rPr>
            </a:br>
            <a:r>
              <a:rPr lang="ja-JP" altLang="en-US" sz="1600" dirty="0">
                <a:solidFill>
                  <a:srgbClr val="74A5A6"/>
                </a:solidFill>
                <a:latin typeface="Cordia New" panose="020B0304020202020204" pitchFamily="34" charset="-34"/>
                <a:cs typeface="Cordia New" panose="020B0304020202020204" pitchFamily="34" charset="-34"/>
              </a:rPr>
              <a:t>閲覧できます。</a:t>
            </a:r>
            <a:endParaRPr lang="en-US" altLang="ja-JP" sz="1600" dirty="0">
              <a:solidFill>
                <a:srgbClr val="74A5A6"/>
              </a:solidFill>
              <a:latin typeface="Cordia New" panose="020B0304020202020204" pitchFamily="34" charset="-34"/>
              <a:cs typeface="Cordia New" panose="020B0304020202020204" pitchFamily="34" charset="-34"/>
            </a:endParaRPr>
          </a:p>
        </p:txBody>
      </p:sp>
      <p:sp>
        <p:nvSpPr>
          <p:cNvPr id="15" name="Oval 14">
            <a:extLst>
              <a:ext uri="{FF2B5EF4-FFF2-40B4-BE49-F238E27FC236}">
                <a16:creationId xmlns:a16="http://schemas.microsoft.com/office/drawing/2014/main" id="{31691FBB-3F45-BE43-9F13-B534FD7B7842}"/>
              </a:ext>
            </a:extLst>
          </p:cNvPr>
          <p:cNvSpPr/>
          <p:nvPr/>
        </p:nvSpPr>
        <p:spPr>
          <a:xfrm>
            <a:off x="649241" y="2279038"/>
            <a:ext cx="2192558" cy="2192558"/>
          </a:xfrm>
          <a:prstGeom prst="ellipse">
            <a:avLst/>
          </a:prstGeom>
          <a:noFill/>
          <a:ln>
            <a:gradFill>
              <a:gsLst>
                <a:gs pos="0">
                  <a:srgbClr val="8DDBC5"/>
                </a:gs>
                <a:gs pos="64000">
                  <a:schemeClr val="accent1">
                    <a:lumMod val="45000"/>
                    <a:lumOff val="55000"/>
                  </a:schemeClr>
                </a:gs>
                <a:gs pos="100000">
                  <a:srgbClr val="C27BC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CAEC67E-302C-BE45-A549-1CFBE38A4010}"/>
              </a:ext>
            </a:extLst>
          </p:cNvPr>
          <p:cNvSpPr/>
          <p:nvPr/>
        </p:nvSpPr>
        <p:spPr>
          <a:xfrm>
            <a:off x="3590789" y="2279038"/>
            <a:ext cx="2192558" cy="2192558"/>
          </a:xfrm>
          <a:prstGeom prst="ellipse">
            <a:avLst/>
          </a:prstGeom>
          <a:noFill/>
          <a:ln>
            <a:gradFill>
              <a:gsLst>
                <a:gs pos="56000">
                  <a:srgbClr val="8DDBC5"/>
                </a:gs>
                <a:gs pos="3000">
                  <a:schemeClr val="accent1">
                    <a:lumMod val="45000"/>
                    <a:lumOff val="55000"/>
                  </a:schemeClr>
                </a:gs>
                <a:gs pos="100000">
                  <a:srgbClr val="C27BC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
            <a:extLst>
              <a:ext uri="{FF2B5EF4-FFF2-40B4-BE49-F238E27FC236}">
                <a16:creationId xmlns:a16="http://schemas.microsoft.com/office/drawing/2014/main" id="{9693802B-C774-8B4D-B65F-BAE73090DC94}"/>
              </a:ext>
            </a:extLst>
          </p:cNvPr>
          <p:cNvSpPr txBox="1">
            <a:spLocks/>
          </p:cNvSpPr>
          <p:nvPr/>
        </p:nvSpPr>
        <p:spPr>
          <a:xfrm>
            <a:off x="248052" y="4771559"/>
            <a:ext cx="2994934"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400" b="1" dirty="0">
                <a:solidFill>
                  <a:srgbClr val="4D5E6F"/>
                </a:solidFill>
                <a:latin typeface="Cormorant Infant" pitchFamily="2" charset="77"/>
                <a:cs typeface="Cordia New" panose="020B0304020202020204" pitchFamily="34" charset="-34"/>
              </a:rPr>
              <a:t>多様な精神疾患の指標の見える化</a:t>
            </a:r>
            <a:endParaRPr lang="en-US" sz="1400" b="1" dirty="0">
              <a:solidFill>
                <a:srgbClr val="4D5E6F"/>
              </a:solidFill>
              <a:latin typeface="Cormorant Infant" pitchFamily="2" charset="77"/>
              <a:cs typeface="Cordia New" panose="020B0304020202020204" pitchFamily="34" charset="-34"/>
            </a:endParaRPr>
          </a:p>
        </p:txBody>
      </p:sp>
      <p:sp>
        <p:nvSpPr>
          <p:cNvPr id="38" name="Title 1">
            <a:extLst>
              <a:ext uri="{FF2B5EF4-FFF2-40B4-BE49-F238E27FC236}">
                <a16:creationId xmlns:a16="http://schemas.microsoft.com/office/drawing/2014/main" id="{510E5392-635B-6149-A9D6-56722FAE364E}"/>
              </a:ext>
            </a:extLst>
          </p:cNvPr>
          <p:cNvSpPr txBox="1">
            <a:spLocks/>
          </p:cNvSpPr>
          <p:nvPr/>
        </p:nvSpPr>
        <p:spPr>
          <a:xfrm>
            <a:off x="3189601" y="4771559"/>
            <a:ext cx="2994934"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400" b="1" dirty="0">
                <a:solidFill>
                  <a:srgbClr val="4D5E6F"/>
                </a:solidFill>
                <a:latin typeface="Cormorant Infant" pitchFamily="2" charset="77"/>
                <a:cs typeface="Cordia New" panose="020B0304020202020204" pitchFamily="34" charset="-34"/>
              </a:rPr>
              <a:t>精神科病院の入院者の状況</a:t>
            </a:r>
            <a:endParaRPr lang="en-US" sz="1400" b="1" dirty="0">
              <a:solidFill>
                <a:srgbClr val="4D5E6F"/>
              </a:solidFill>
              <a:latin typeface="Cormorant Infant" pitchFamily="2" charset="77"/>
              <a:cs typeface="Cordia New" panose="020B0304020202020204" pitchFamily="34" charset="-34"/>
            </a:endParaRPr>
          </a:p>
        </p:txBody>
      </p:sp>
      <p:sp>
        <p:nvSpPr>
          <p:cNvPr id="39" name="Title 1">
            <a:extLst>
              <a:ext uri="{FF2B5EF4-FFF2-40B4-BE49-F238E27FC236}">
                <a16:creationId xmlns:a16="http://schemas.microsoft.com/office/drawing/2014/main" id="{4E63ABF2-C8A6-114E-B8A9-235E2F5D94B8}"/>
              </a:ext>
            </a:extLst>
          </p:cNvPr>
          <p:cNvSpPr txBox="1">
            <a:spLocks/>
          </p:cNvSpPr>
          <p:nvPr/>
        </p:nvSpPr>
        <p:spPr>
          <a:xfrm>
            <a:off x="6127092" y="4771559"/>
            <a:ext cx="2994934"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400" b="1" dirty="0">
                <a:solidFill>
                  <a:srgbClr val="4D5E6F"/>
                </a:solidFill>
                <a:latin typeface="Cormorant Infant" pitchFamily="2" charset="77"/>
                <a:cs typeface="Cordia New" panose="020B0304020202020204" pitchFamily="34" charset="-34"/>
              </a:rPr>
              <a:t>地域包括ケアのための資源の状況</a:t>
            </a:r>
            <a:endParaRPr lang="en-US" sz="2400" b="1" dirty="0">
              <a:solidFill>
                <a:srgbClr val="4D5E6F"/>
              </a:solidFill>
              <a:latin typeface="Cormorant Infant" pitchFamily="2" charset="77"/>
              <a:cs typeface="Cordia New" panose="020B0304020202020204" pitchFamily="34" charset="-34"/>
            </a:endParaRPr>
          </a:p>
        </p:txBody>
      </p:sp>
      <p:sp>
        <p:nvSpPr>
          <p:cNvPr id="2" name="Text Placeholder 1">
            <a:extLst>
              <a:ext uri="{FF2B5EF4-FFF2-40B4-BE49-F238E27FC236}">
                <a16:creationId xmlns:a16="http://schemas.microsoft.com/office/drawing/2014/main" id="{6EDB586E-A24F-7140-8AFB-E1B88D664D60}"/>
              </a:ext>
            </a:extLst>
          </p:cNvPr>
          <p:cNvSpPr>
            <a:spLocks noGrp="1"/>
          </p:cNvSpPr>
          <p:nvPr>
            <p:ph type="body" sz="quarter" idx="14"/>
          </p:nvPr>
        </p:nvSpPr>
        <p:spPr>
          <a:xfrm>
            <a:off x="1101998" y="704461"/>
            <a:ext cx="10062826" cy="837268"/>
          </a:xfrm>
        </p:spPr>
        <p:txBody>
          <a:bodyPr/>
          <a:lstStyle/>
          <a:p>
            <a:r>
              <a:rPr lang="en-US" altLang="ja-JP" dirty="0" err="1"/>
              <a:t>ReMHRAD</a:t>
            </a:r>
            <a:r>
              <a:rPr lang="ja-JP" altLang="en-US" dirty="0"/>
              <a:t>の現在のコンテンツ</a:t>
            </a:r>
            <a:endParaRPr lang="en-US" dirty="0"/>
          </a:p>
        </p:txBody>
      </p:sp>
      <p:sp>
        <p:nvSpPr>
          <p:cNvPr id="28" name="Title 1">
            <a:extLst>
              <a:ext uri="{FF2B5EF4-FFF2-40B4-BE49-F238E27FC236}">
                <a16:creationId xmlns:a16="http://schemas.microsoft.com/office/drawing/2014/main" id="{071F7635-54B8-634F-A04D-D62806FE82A4}"/>
              </a:ext>
            </a:extLst>
          </p:cNvPr>
          <p:cNvSpPr txBox="1">
            <a:spLocks/>
          </p:cNvSpPr>
          <p:nvPr/>
        </p:nvSpPr>
        <p:spPr>
          <a:xfrm>
            <a:off x="8969461" y="5210253"/>
            <a:ext cx="2994934" cy="119116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400" dirty="0">
                <a:solidFill>
                  <a:srgbClr val="74A5A6"/>
                </a:solidFill>
                <a:latin typeface="Cordia New" panose="020B0304020202020204" pitchFamily="34" charset="-34"/>
                <a:cs typeface="Cordia New" panose="020B0304020202020204" pitchFamily="34" charset="-34"/>
              </a:rPr>
              <a:t>自治体内の精神保健福祉</a:t>
            </a:r>
            <a:br>
              <a:rPr lang="en-US" altLang="ja-JP" sz="1400" dirty="0">
                <a:solidFill>
                  <a:srgbClr val="74A5A6"/>
                </a:solidFill>
                <a:latin typeface="Cordia New" panose="020B0304020202020204" pitchFamily="34" charset="-34"/>
                <a:cs typeface="Cordia New" panose="020B0304020202020204" pitchFamily="34" charset="-34"/>
              </a:rPr>
            </a:br>
            <a:r>
              <a:rPr lang="ja-JP" altLang="en-US" sz="1400" dirty="0">
                <a:solidFill>
                  <a:srgbClr val="74A5A6"/>
                </a:solidFill>
                <a:latin typeface="Cordia New" panose="020B0304020202020204" pitchFamily="34" charset="-34"/>
                <a:cs typeface="Cordia New" panose="020B0304020202020204" pitchFamily="34" charset="-34"/>
              </a:rPr>
              <a:t>資源を地図上にプロットします</a:t>
            </a:r>
            <a:endParaRPr lang="en-US" altLang="ja-JP" sz="1400" dirty="0">
              <a:solidFill>
                <a:srgbClr val="74A5A6"/>
              </a:solidFill>
              <a:latin typeface="Cordia New" panose="020B0304020202020204" pitchFamily="34" charset="-34"/>
              <a:cs typeface="Cordia New" panose="020B0304020202020204" pitchFamily="34" charset="-34"/>
            </a:endParaRPr>
          </a:p>
        </p:txBody>
      </p:sp>
      <p:sp>
        <p:nvSpPr>
          <p:cNvPr id="30" name="Oval 14">
            <a:extLst>
              <a:ext uri="{FF2B5EF4-FFF2-40B4-BE49-F238E27FC236}">
                <a16:creationId xmlns:a16="http://schemas.microsoft.com/office/drawing/2014/main" id="{31691FBB-3F45-BE43-9F13-B534FD7B7842}"/>
              </a:ext>
            </a:extLst>
          </p:cNvPr>
          <p:cNvSpPr/>
          <p:nvPr/>
        </p:nvSpPr>
        <p:spPr>
          <a:xfrm>
            <a:off x="9370649" y="2279038"/>
            <a:ext cx="2192558" cy="2192558"/>
          </a:xfrm>
          <a:prstGeom prst="ellipse">
            <a:avLst/>
          </a:prstGeom>
          <a:noFill/>
          <a:ln>
            <a:gradFill>
              <a:gsLst>
                <a:gs pos="0">
                  <a:srgbClr val="8DDBC5"/>
                </a:gs>
                <a:gs pos="64000">
                  <a:schemeClr val="accent1">
                    <a:lumMod val="45000"/>
                    <a:lumOff val="55000"/>
                  </a:schemeClr>
                </a:gs>
                <a:gs pos="100000">
                  <a:srgbClr val="C27BC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itle 1">
            <a:extLst>
              <a:ext uri="{FF2B5EF4-FFF2-40B4-BE49-F238E27FC236}">
                <a16:creationId xmlns:a16="http://schemas.microsoft.com/office/drawing/2014/main" id="{9693802B-C774-8B4D-B65F-BAE73090DC94}"/>
              </a:ext>
            </a:extLst>
          </p:cNvPr>
          <p:cNvSpPr txBox="1">
            <a:spLocks/>
          </p:cNvSpPr>
          <p:nvPr/>
        </p:nvSpPr>
        <p:spPr>
          <a:xfrm>
            <a:off x="8969460" y="4771559"/>
            <a:ext cx="2994934" cy="3739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spcBef>
                <a:spcPts val="1800"/>
              </a:spcBef>
            </a:pPr>
            <a:r>
              <a:rPr lang="ja-JP" altLang="en-US" sz="1400" b="1" dirty="0">
                <a:solidFill>
                  <a:srgbClr val="4D5E6F"/>
                </a:solidFill>
                <a:latin typeface="Cormorant Infant" pitchFamily="2" charset="77"/>
                <a:cs typeface="Cordia New" panose="020B0304020202020204" pitchFamily="34" charset="-34"/>
              </a:rPr>
              <a:t>社会資源のマッピング</a:t>
            </a:r>
            <a:endParaRPr lang="en-US" sz="1400" b="1" dirty="0">
              <a:solidFill>
                <a:srgbClr val="4D5E6F"/>
              </a:solidFill>
              <a:latin typeface="Cormorant Infant" pitchFamily="2" charset="77"/>
              <a:cs typeface="Cordia New" panose="020B0304020202020204" pitchFamily="34" charset="-34"/>
            </a:endParaRPr>
          </a:p>
        </p:txBody>
      </p:sp>
      <p:graphicFrame>
        <p:nvGraphicFramePr>
          <p:cNvPr id="8" name="図表 7"/>
          <p:cNvGraphicFramePr/>
          <p:nvPr>
            <p:extLst>
              <p:ext uri="{D42A27DB-BD31-4B8C-83A1-F6EECF244321}">
                <p14:modId xmlns:p14="http://schemas.microsoft.com/office/powerpoint/2010/main" val="57443400"/>
              </p:ext>
            </p:extLst>
          </p:nvPr>
        </p:nvGraphicFramePr>
        <p:xfrm>
          <a:off x="794570" y="2508078"/>
          <a:ext cx="1901898" cy="1494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グループ化 2">
            <a:extLst>
              <a:ext uri="{FF2B5EF4-FFF2-40B4-BE49-F238E27FC236}">
                <a16:creationId xmlns:a16="http://schemas.microsoft.com/office/drawing/2014/main" id="{19B169DB-4DE2-4B7B-8E73-87CD22315BD8}"/>
              </a:ext>
            </a:extLst>
          </p:cNvPr>
          <p:cNvGrpSpPr/>
          <p:nvPr/>
        </p:nvGrpSpPr>
        <p:grpSpPr>
          <a:xfrm>
            <a:off x="3595114" y="2313668"/>
            <a:ext cx="2374395" cy="2063701"/>
            <a:chOff x="3595114" y="2313668"/>
            <a:chExt cx="2374395" cy="2063701"/>
          </a:xfrm>
        </p:grpSpPr>
        <p:graphicFrame>
          <p:nvGraphicFramePr>
            <p:cNvPr id="9" name="図表 8"/>
            <p:cNvGraphicFramePr/>
            <p:nvPr>
              <p:extLst>
                <p:ext uri="{D42A27DB-BD31-4B8C-83A1-F6EECF244321}">
                  <p14:modId xmlns:p14="http://schemas.microsoft.com/office/powerpoint/2010/main" val="1948285251"/>
                </p:ext>
              </p:extLst>
            </p:nvPr>
          </p:nvGraphicFramePr>
          <p:xfrm>
            <a:off x="3595114" y="2676776"/>
            <a:ext cx="2374395" cy="17005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026" name="Picture 2" descr="ãã¤ã©ã¹ã çé¢ ããªã¼ãã®ç»åæ¤ç´¢çµæ"/>
            <p:cNvPicPr>
              <a:picLocks noChangeAspect="1" noChangeArrowheads="1"/>
            </p:cNvPicPr>
            <p:nvPr/>
          </p:nvPicPr>
          <p:blipFill>
            <a:blip r:embed="rId12">
              <a:duotone>
                <a:schemeClr val="accent1">
                  <a:shade val="45000"/>
                  <a:satMod val="135000"/>
                </a:schemeClr>
                <a:prstClr val="white"/>
              </a:duotone>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659732" y="2313668"/>
              <a:ext cx="1225296" cy="122529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8FE00AF5-64CD-2B49-AD41-C7D1A957CD3D}"/>
                </a:ext>
              </a:extLst>
            </p:cNvPr>
            <p:cNvGrpSpPr/>
            <p:nvPr/>
          </p:nvGrpSpPr>
          <p:grpSpPr>
            <a:xfrm flipH="1">
              <a:off x="4918359" y="3197618"/>
              <a:ext cx="486081" cy="1000038"/>
              <a:chOff x="3383280" y="-606240"/>
              <a:chExt cx="3672360" cy="7555320"/>
            </a:xfrm>
            <a:gradFill>
              <a:gsLst>
                <a:gs pos="0">
                  <a:srgbClr val="4D5E6F"/>
                </a:gs>
                <a:gs pos="100000">
                  <a:srgbClr val="74A5A6"/>
                </a:gs>
              </a:gsLst>
              <a:lin ang="5400000" scaled="1"/>
            </a:gradFill>
          </p:grpSpPr>
          <p:sp>
            <p:nvSpPr>
              <p:cNvPr id="19" name="Freeform 18">
                <a:extLst>
                  <a:ext uri="{FF2B5EF4-FFF2-40B4-BE49-F238E27FC236}">
                    <a16:creationId xmlns:a16="http://schemas.microsoft.com/office/drawing/2014/main" id="{5AAE30CC-F629-184F-B50E-AB78D5492F43}"/>
                  </a:ext>
                </a:extLst>
              </p:cNvPr>
              <p:cNvSpPr/>
              <p:nvPr/>
            </p:nvSpPr>
            <p:spPr>
              <a:xfrm>
                <a:off x="3383280" y="880200"/>
                <a:ext cx="2496600" cy="2786760"/>
              </a:xfrm>
              <a:custGeom>
                <a:avLst/>
                <a:gdLst/>
                <a:ahLst/>
                <a:cxnLst>
                  <a:cxn ang="3cd4">
                    <a:pos x="hc" y="t"/>
                  </a:cxn>
                  <a:cxn ang="cd2">
                    <a:pos x="l" y="vc"/>
                  </a:cxn>
                  <a:cxn ang="cd4">
                    <a:pos x="hc" y="b"/>
                  </a:cxn>
                  <a:cxn ang="0">
                    <a:pos x="r" y="vc"/>
                  </a:cxn>
                </a:cxnLst>
                <a:rect l="l" t="t" r="r" b="b"/>
                <a:pathLst>
                  <a:path w="6936" h="7742">
                    <a:moveTo>
                      <a:pt x="1018" y="7742"/>
                    </a:moveTo>
                    <a:cubicBezTo>
                      <a:pt x="459" y="7742"/>
                      <a:pt x="0" y="7283"/>
                      <a:pt x="0" y="6724"/>
                    </a:cubicBezTo>
                    <a:cubicBezTo>
                      <a:pt x="0" y="4374"/>
                      <a:pt x="0" y="4374"/>
                      <a:pt x="0" y="4374"/>
                    </a:cubicBezTo>
                    <a:cubicBezTo>
                      <a:pt x="0" y="4117"/>
                      <a:pt x="78" y="3871"/>
                      <a:pt x="224" y="3658"/>
                    </a:cubicBezTo>
                    <a:cubicBezTo>
                      <a:pt x="2025" y="1074"/>
                      <a:pt x="2025" y="1074"/>
                      <a:pt x="2025" y="1074"/>
                    </a:cubicBezTo>
                    <a:cubicBezTo>
                      <a:pt x="2047" y="1051"/>
                      <a:pt x="2070" y="1029"/>
                      <a:pt x="2092" y="1006"/>
                    </a:cubicBezTo>
                    <a:cubicBezTo>
                      <a:pt x="2103" y="1006"/>
                      <a:pt x="2517" y="760"/>
                      <a:pt x="2954" y="514"/>
                    </a:cubicBezTo>
                    <a:cubicBezTo>
                      <a:pt x="3815" y="44"/>
                      <a:pt x="4005" y="0"/>
                      <a:pt x="4117" y="0"/>
                    </a:cubicBezTo>
                    <a:cubicBezTo>
                      <a:pt x="5269" y="11"/>
                      <a:pt x="5269" y="11"/>
                      <a:pt x="5269" y="11"/>
                    </a:cubicBezTo>
                    <a:cubicBezTo>
                      <a:pt x="5717" y="11"/>
                      <a:pt x="6108" y="167"/>
                      <a:pt x="6399" y="458"/>
                    </a:cubicBezTo>
                    <a:cubicBezTo>
                      <a:pt x="6735" y="805"/>
                      <a:pt x="6925" y="1298"/>
                      <a:pt x="6925" y="1857"/>
                    </a:cubicBezTo>
                    <a:cubicBezTo>
                      <a:pt x="6936" y="6332"/>
                      <a:pt x="6936" y="6332"/>
                      <a:pt x="6936" y="6332"/>
                    </a:cubicBezTo>
                    <a:cubicBezTo>
                      <a:pt x="6936" y="6455"/>
                      <a:pt x="6824" y="6567"/>
                      <a:pt x="6701" y="6567"/>
                    </a:cubicBezTo>
                    <a:cubicBezTo>
                      <a:pt x="6578" y="6567"/>
                      <a:pt x="6466" y="6466"/>
                      <a:pt x="6466" y="6332"/>
                    </a:cubicBezTo>
                    <a:cubicBezTo>
                      <a:pt x="6455" y="1857"/>
                      <a:pt x="6455" y="1857"/>
                      <a:pt x="6455" y="1857"/>
                    </a:cubicBezTo>
                    <a:cubicBezTo>
                      <a:pt x="6466" y="1420"/>
                      <a:pt x="6321" y="1040"/>
                      <a:pt x="6075" y="783"/>
                    </a:cubicBezTo>
                    <a:cubicBezTo>
                      <a:pt x="5862" y="581"/>
                      <a:pt x="5582" y="469"/>
                      <a:pt x="5269" y="469"/>
                    </a:cubicBezTo>
                    <a:cubicBezTo>
                      <a:pt x="4117" y="469"/>
                      <a:pt x="4117" y="469"/>
                      <a:pt x="4117" y="469"/>
                    </a:cubicBezTo>
                    <a:cubicBezTo>
                      <a:pt x="3949" y="492"/>
                      <a:pt x="3088" y="962"/>
                      <a:pt x="2372" y="1387"/>
                    </a:cubicBezTo>
                    <a:cubicBezTo>
                      <a:pt x="604" y="3926"/>
                      <a:pt x="604" y="3926"/>
                      <a:pt x="604" y="3926"/>
                    </a:cubicBezTo>
                    <a:cubicBezTo>
                      <a:pt x="514" y="4061"/>
                      <a:pt x="459" y="4217"/>
                      <a:pt x="459" y="4374"/>
                    </a:cubicBezTo>
                    <a:cubicBezTo>
                      <a:pt x="459" y="6724"/>
                      <a:pt x="459" y="6724"/>
                      <a:pt x="459" y="6724"/>
                    </a:cubicBezTo>
                    <a:cubicBezTo>
                      <a:pt x="459" y="7026"/>
                      <a:pt x="705" y="7283"/>
                      <a:pt x="1018" y="7283"/>
                    </a:cubicBezTo>
                    <a:cubicBezTo>
                      <a:pt x="1331" y="7283"/>
                      <a:pt x="1611" y="7026"/>
                      <a:pt x="1611" y="6724"/>
                    </a:cubicBezTo>
                    <a:cubicBezTo>
                      <a:pt x="1611" y="4631"/>
                      <a:pt x="1611" y="4631"/>
                      <a:pt x="1611" y="4631"/>
                    </a:cubicBezTo>
                    <a:cubicBezTo>
                      <a:pt x="1611" y="4575"/>
                      <a:pt x="1633" y="4531"/>
                      <a:pt x="1667" y="4486"/>
                    </a:cubicBezTo>
                    <a:cubicBezTo>
                      <a:pt x="3032" y="2819"/>
                      <a:pt x="3032" y="2819"/>
                      <a:pt x="3032" y="2819"/>
                    </a:cubicBezTo>
                    <a:cubicBezTo>
                      <a:pt x="3110" y="2718"/>
                      <a:pt x="3255" y="2696"/>
                      <a:pt x="3356" y="2785"/>
                    </a:cubicBezTo>
                    <a:cubicBezTo>
                      <a:pt x="3457" y="2864"/>
                      <a:pt x="3468" y="3009"/>
                      <a:pt x="3390" y="3110"/>
                    </a:cubicBezTo>
                    <a:cubicBezTo>
                      <a:pt x="2081" y="4721"/>
                      <a:pt x="2081" y="4721"/>
                      <a:pt x="2081" y="4721"/>
                    </a:cubicBezTo>
                    <a:cubicBezTo>
                      <a:pt x="2081" y="6724"/>
                      <a:pt x="2081" y="6724"/>
                      <a:pt x="2081" y="6724"/>
                    </a:cubicBezTo>
                    <a:cubicBezTo>
                      <a:pt x="2081" y="7272"/>
                      <a:pt x="1588" y="7742"/>
                      <a:pt x="1018" y="7742"/>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20" name="Freeform 19">
                <a:extLst>
                  <a:ext uri="{FF2B5EF4-FFF2-40B4-BE49-F238E27FC236}">
                    <a16:creationId xmlns:a16="http://schemas.microsoft.com/office/drawing/2014/main" id="{33C6AAE3-5E9A-734F-8B74-F742BD0CA6A4}"/>
                  </a:ext>
                </a:extLst>
              </p:cNvPr>
              <p:cNvSpPr/>
              <p:nvPr/>
            </p:nvSpPr>
            <p:spPr>
              <a:xfrm>
                <a:off x="4716360" y="-606240"/>
                <a:ext cx="1401119" cy="1405440"/>
              </a:xfrm>
              <a:custGeom>
                <a:avLst/>
                <a:gdLst/>
                <a:ahLst/>
                <a:cxnLst>
                  <a:cxn ang="3cd4">
                    <a:pos x="hc" y="t"/>
                  </a:cxn>
                  <a:cxn ang="cd2">
                    <a:pos x="l" y="vc"/>
                  </a:cxn>
                  <a:cxn ang="cd4">
                    <a:pos x="hc" y="b"/>
                  </a:cxn>
                  <a:cxn ang="0">
                    <a:pos x="r" y="vc"/>
                  </a:cxn>
                </a:cxnLst>
                <a:rect l="l" t="t" r="r" b="b"/>
                <a:pathLst>
                  <a:path w="3893" h="3905">
                    <a:moveTo>
                      <a:pt x="1947" y="3905"/>
                    </a:moveTo>
                    <a:cubicBezTo>
                      <a:pt x="873" y="3905"/>
                      <a:pt x="0" y="3032"/>
                      <a:pt x="0" y="1958"/>
                    </a:cubicBezTo>
                    <a:cubicBezTo>
                      <a:pt x="0" y="884"/>
                      <a:pt x="873" y="0"/>
                      <a:pt x="1947" y="0"/>
                    </a:cubicBezTo>
                    <a:cubicBezTo>
                      <a:pt x="3021" y="0"/>
                      <a:pt x="3893" y="884"/>
                      <a:pt x="3893" y="1958"/>
                    </a:cubicBezTo>
                    <a:cubicBezTo>
                      <a:pt x="3893" y="3032"/>
                      <a:pt x="3021" y="3905"/>
                      <a:pt x="1947" y="3905"/>
                    </a:cubicBezTo>
                    <a:close/>
                    <a:moveTo>
                      <a:pt x="1947" y="437"/>
                    </a:moveTo>
                    <a:cubicBezTo>
                      <a:pt x="1119" y="437"/>
                      <a:pt x="436" y="1119"/>
                      <a:pt x="436" y="1958"/>
                    </a:cubicBezTo>
                    <a:cubicBezTo>
                      <a:pt x="436" y="2786"/>
                      <a:pt x="1119" y="3469"/>
                      <a:pt x="1947" y="3469"/>
                    </a:cubicBezTo>
                    <a:cubicBezTo>
                      <a:pt x="2786" y="3469"/>
                      <a:pt x="3457" y="2786"/>
                      <a:pt x="3457" y="1958"/>
                    </a:cubicBezTo>
                    <a:cubicBezTo>
                      <a:pt x="3457" y="1119"/>
                      <a:pt x="2786" y="437"/>
                      <a:pt x="1947" y="437"/>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21" name="Freeform 20">
                <a:extLst>
                  <a:ext uri="{FF2B5EF4-FFF2-40B4-BE49-F238E27FC236}">
                    <a16:creationId xmlns:a16="http://schemas.microsoft.com/office/drawing/2014/main" id="{7D80BA77-E11C-7E4C-B471-968FAB8D531C}"/>
                  </a:ext>
                </a:extLst>
              </p:cNvPr>
              <p:cNvSpPr/>
              <p:nvPr/>
            </p:nvSpPr>
            <p:spPr>
              <a:xfrm>
                <a:off x="4466520" y="1882800"/>
                <a:ext cx="2154600" cy="5066280"/>
              </a:xfrm>
              <a:custGeom>
                <a:avLst/>
                <a:gdLst/>
                <a:ahLst/>
                <a:cxnLst>
                  <a:cxn ang="3cd4">
                    <a:pos x="hc" y="t"/>
                  </a:cxn>
                  <a:cxn ang="cd2">
                    <a:pos x="l" y="vc"/>
                  </a:cxn>
                  <a:cxn ang="cd4">
                    <a:pos x="hc" y="b"/>
                  </a:cxn>
                  <a:cxn ang="0">
                    <a:pos x="r" y="vc"/>
                  </a:cxn>
                </a:cxnLst>
                <a:rect l="l" t="t" r="r" b="b"/>
                <a:pathLst>
                  <a:path w="5986" h="14074">
                    <a:moveTo>
                      <a:pt x="4599" y="14074"/>
                    </a:moveTo>
                    <a:cubicBezTo>
                      <a:pt x="4218" y="14074"/>
                      <a:pt x="3860" y="13917"/>
                      <a:pt x="3603" y="13638"/>
                    </a:cubicBezTo>
                    <a:cubicBezTo>
                      <a:pt x="3357" y="13391"/>
                      <a:pt x="3222" y="13033"/>
                      <a:pt x="3222" y="12686"/>
                    </a:cubicBezTo>
                    <a:cubicBezTo>
                      <a:pt x="3222" y="8615"/>
                      <a:pt x="3222" y="8615"/>
                      <a:pt x="3222" y="8615"/>
                    </a:cubicBezTo>
                    <a:cubicBezTo>
                      <a:pt x="280" y="4688"/>
                      <a:pt x="280" y="4688"/>
                      <a:pt x="280" y="4688"/>
                    </a:cubicBezTo>
                    <a:cubicBezTo>
                      <a:pt x="101" y="4442"/>
                      <a:pt x="0" y="4140"/>
                      <a:pt x="0" y="3827"/>
                    </a:cubicBezTo>
                    <a:cubicBezTo>
                      <a:pt x="0" y="224"/>
                      <a:pt x="0" y="224"/>
                      <a:pt x="0" y="224"/>
                    </a:cubicBezTo>
                    <a:cubicBezTo>
                      <a:pt x="0" y="101"/>
                      <a:pt x="101" y="0"/>
                      <a:pt x="235" y="0"/>
                    </a:cubicBezTo>
                    <a:cubicBezTo>
                      <a:pt x="358" y="0"/>
                      <a:pt x="459" y="101"/>
                      <a:pt x="459" y="224"/>
                    </a:cubicBezTo>
                    <a:cubicBezTo>
                      <a:pt x="459" y="3827"/>
                      <a:pt x="459" y="3827"/>
                      <a:pt x="459" y="3827"/>
                    </a:cubicBezTo>
                    <a:cubicBezTo>
                      <a:pt x="459" y="4039"/>
                      <a:pt x="526" y="4241"/>
                      <a:pt x="649" y="4408"/>
                    </a:cubicBezTo>
                    <a:cubicBezTo>
                      <a:pt x="3636" y="8391"/>
                      <a:pt x="3636" y="8391"/>
                      <a:pt x="3636" y="8391"/>
                    </a:cubicBezTo>
                    <a:cubicBezTo>
                      <a:pt x="3670" y="8436"/>
                      <a:pt x="3681" y="8481"/>
                      <a:pt x="3681" y="8537"/>
                    </a:cubicBezTo>
                    <a:cubicBezTo>
                      <a:pt x="3681" y="12686"/>
                      <a:pt x="3681" y="12686"/>
                      <a:pt x="3681" y="12686"/>
                    </a:cubicBezTo>
                    <a:cubicBezTo>
                      <a:pt x="3681" y="13134"/>
                      <a:pt x="4028" y="13604"/>
                      <a:pt x="4599" y="13604"/>
                    </a:cubicBezTo>
                    <a:cubicBezTo>
                      <a:pt x="5180" y="13604"/>
                      <a:pt x="5527" y="13134"/>
                      <a:pt x="5527" y="12686"/>
                    </a:cubicBezTo>
                    <a:cubicBezTo>
                      <a:pt x="5527" y="8123"/>
                      <a:pt x="5527" y="8123"/>
                      <a:pt x="5527" y="8123"/>
                    </a:cubicBezTo>
                    <a:cubicBezTo>
                      <a:pt x="5527" y="7866"/>
                      <a:pt x="5471" y="7608"/>
                      <a:pt x="5348" y="7384"/>
                    </a:cubicBezTo>
                    <a:cubicBezTo>
                      <a:pt x="3502" y="3681"/>
                      <a:pt x="3502" y="3681"/>
                      <a:pt x="3502" y="3681"/>
                    </a:cubicBezTo>
                    <a:cubicBezTo>
                      <a:pt x="3446" y="3558"/>
                      <a:pt x="3491" y="3424"/>
                      <a:pt x="3603" y="3368"/>
                    </a:cubicBezTo>
                    <a:cubicBezTo>
                      <a:pt x="3715" y="3312"/>
                      <a:pt x="3860" y="3357"/>
                      <a:pt x="3916" y="3468"/>
                    </a:cubicBezTo>
                    <a:cubicBezTo>
                      <a:pt x="5762" y="7183"/>
                      <a:pt x="5762" y="7183"/>
                      <a:pt x="5762" y="7183"/>
                    </a:cubicBezTo>
                    <a:cubicBezTo>
                      <a:pt x="5907" y="7474"/>
                      <a:pt x="5986" y="7798"/>
                      <a:pt x="5986" y="8123"/>
                    </a:cubicBezTo>
                    <a:cubicBezTo>
                      <a:pt x="5986" y="12686"/>
                      <a:pt x="5986" y="12686"/>
                      <a:pt x="5986" y="12686"/>
                    </a:cubicBezTo>
                    <a:cubicBezTo>
                      <a:pt x="5986" y="13033"/>
                      <a:pt x="5852" y="13391"/>
                      <a:pt x="5605" y="13638"/>
                    </a:cubicBezTo>
                    <a:cubicBezTo>
                      <a:pt x="5348" y="13917"/>
                      <a:pt x="4990" y="14074"/>
                      <a:pt x="4599" y="14074"/>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22" name="Freeform 21">
                <a:extLst>
                  <a:ext uri="{FF2B5EF4-FFF2-40B4-BE49-F238E27FC236}">
                    <a16:creationId xmlns:a16="http://schemas.microsoft.com/office/drawing/2014/main" id="{9BBB2348-04C9-BD40-8726-3042B469AE2E}"/>
                  </a:ext>
                </a:extLst>
              </p:cNvPr>
              <p:cNvSpPr/>
              <p:nvPr/>
            </p:nvSpPr>
            <p:spPr>
              <a:xfrm>
                <a:off x="3569760" y="3691080"/>
                <a:ext cx="1972080" cy="3125159"/>
              </a:xfrm>
              <a:custGeom>
                <a:avLst/>
                <a:gdLst/>
                <a:ahLst/>
                <a:cxnLst>
                  <a:cxn ang="3cd4">
                    <a:pos x="hc" y="t"/>
                  </a:cxn>
                  <a:cxn ang="cd2">
                    <a:pos x="l" y="vc"/>
                  </a:cxn>
                  <a:cxn ang="cd4">
                    <a:pos x="hc" y="b"/>
                  </a:cxn>
                  <a:cxn ang="0">
                    <a:pos x="r" y="vc"/>
                  </a:cxn>
                </a:cxnLst>
                <a:rect l="l" t="t" r="r" b="b"/>
                <a:pathLst>
                  <a:path w="5479" h="8682">
                    <a:moveTo>
                      <a:pt x="1238" y="8682"/>
                    </a:moveTo>
                    <a:cubicBezTo>
                      <a:pt x="981" y="8682"/>
                      <a:pt x="746" y="8615"/>
                      <a:pt x="567" y="8491"/>
                    </a:cubicBezTo>
                    <a:cubicBezTo>
                      <a:pt x="276" y="8290"/>
                      <a:pt x="86" y="7988"/>
                      <a:pt x="19" y="7630"/>
                    </a:cubicBezTo>
                    <a:cubicBezTo>
                      <a:pt x="-37" y="7283"/>
                      <a:pt x="30" y="6925"/>
                      <a:pt x="209" y="6623"/>
                    </a:cubicBezTo>
                    <a:lnTo>
                      <a:pt x="209" y="6612"/>
                    </a:lnTo>
                    <a:cubicBezTo>
                      <a:pt x="2491" y="3188"/>
                      <a:pt x="2491" y="3188"/>
                      <a:pt x="2491" y="3188"/>
                    </a:cubicBezTo>
                    <a:cubicBezTo>
                      <a:pt x="3174" y="0"/>
                      <a:pt x="3174" y="0"/>
                      <a:pt x="3174" y="0"/>
                    </a:cubicBezTo>
                    <a:cubicBezTo>
                      <a:pt x="3632" y="100"/>
                      <a:pt x="3632" y="100"/>
                      <a:pt x="3632" y="100"/>
                    </a:cubicBezTo>
                    <a:cubicBezTo>
                      <a:pt x="2939" y="3322"/>
                      <a:pt x="2939" y="3322"/>
                      <a:pt x="2939" y="3322"/>
                    </a:cubicBezTo>
                    <a:cubicBezTo>
                      <a:pt x="2928" y="3356"/>
                      <a:pt x="2916" y="3379"/>
                      <a:pt x="2905" y="3412"/>
                    </a:cubicBezTo>
                    <a:cubicBezTo>
                      <a:pt x="601" y="6858"/>
                      <a:pt x="601" y="6858"/>
                      <a:pt x="601" y="6858"/>
                    </a:cubicBezTo>
                    <a:cubicBezTo>
                      <a:pt x="343" y="7305"/>
                      <a:pt x="444" y="7842"/>
                      <a:pt x="836" y="8122"/>
                    </a:cubicBezTo>
                    <a:cubicBezTo>
                      <a:pt x="970" y="8212"/>
                      <a:pt x="1205" y="8245"/>
                      <a:pt x="1440" y="8200"/>
                    </a:cubicBezTo>
                    <a:cubicBezTo>
                      <a:pt x="1708" y="8156"/>
                      <a:pt x="1921" y="8010"/>
                      <a:pt x="2044" y="7831"/>
                    </a:cubicBezTo>
                    <a:cubicBezTo>
                      <a:pt x="2044" y="7820"/>
                      <a:pt x="2044" y="7820"/>
                      <a:pt x="2055" y="7820"/>
                    </a:cubicBezTo>
                    <a:cubicBezTo>
                      <a:pt x="4572" y="4330"/>
                      <a:pt x="4572" y="4330"/>
                      <a:pt x="4572" y="4330"/>
                    </a:cubicBezTo>
                    <a:cubicBezTo>
                      <a:pt x="5031" y="2528"/>
                      <a:pt x="5031" y="2528"/>
                      <a:pt x="5031" y="2528"/>
                    </a:cubicBezTo>
                    <a:cubicBezTo>
                      <a:pt x="5479" y="2640"/>
                      <a:pt x="5479" y="2640"/>
                      <a:pt x="5479" y="2640"/>
                    </a:cubicBezTo>
                    <a:cubicBezTo>
                      <a:pt x="5008" y="4486"/>
                      <a:pt x="5008" y="4486"/>
                      <a:pt x="5008" y="4486"/>
                    </a:cubicBezTo>
                    <a:cubicBezTo>
                      <a:pt x="5008" y="4520"/>
                      <a:pt x="4997" y="4542"/>
                      <a:pt x="4975" y="4564"/>
                    </a:cubicBezTo>
                    <a:cubicBezTo>
                      <a:pt x="2424" y="8078"/>
                      <a:pt x="2424" y="8078"/>
                      <a:pt x="2424" y="8078"/>
                    </a:cubicBezTo>
                    <a:cubicBezTo>
                      <a:pt x="2245" y="8368"/>
                      <a:pt x="1910" y="8581"/>
                      <a:pt x="1529" y="8659"/>
                    </a:cubicBezTo>
                    <a:cubicBezTo>
                      <a:pt x="1428" y="8670"/>
                      <a:pt x="1328" y="8682"/>
                      <a:pt x="1238" y="8682"/>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sp>
            <p:nvSpPr>
              <p:cNvPr id="23" name="Freeform 22">
                <a:extLst>
                  <a:ext uri="{FF2B5EF4-FFF2-40B4-BE49-F238E27FC236}">
                    <a16:creationId xmlns:a16="http://schemas.microsoft.com/office/drawing/2014/main" id="{AB678A2D-1094-FD44-B535-7697B4AADB70}"/>
                  </a:ext>
                </a:extLst>
              </p:cNvPr>
              <p:cNvSpPr/>
              <p:nvPr/>
            </p:nvSpPr>
            <p:spPr>
              <a:xfrm>
                <a:off x="5735520" y="1323000"/>
                <a:ext cx="1320120" cy="1506239"/>
              </a:xfrm>
              <a:custGeom>
                <a:avLst/>
                <a:gdLst/>
                <a:ahLst/>
                <a:cxnLst>
                  <a:cxn ang="3cd4">
                    <a:pos x="hc" y="t"/>
                  </a:cxn>
                  <a:cxn ang="cd2">
                    <a:pos x="l" y="vc"/>
                  </a:cxn>
                  <a:cxn ang="cd4">
                    <a:pos x="hc" y="b"/>
                  </a:cxn>
                  <a:cxn ang="0">
                    <a:pos x="r" y="vc"/>
                  </a:cxn>
                </a:cxnLst>
                <a:rect l="l" t="t" r="r" b="b"/>
                <a:pathLst>
                  <a:path w="3668" h="4185">
                    <a:moveTo>
                      <a:pt x="2573" y="4185"/>
                    </a:moveTo>
                    <a:cubicBezTo>
                      <a:pt x="2349" y="4185"/>
                      <a:pt x="2125" y="4106"/>
                      <a:pt x="1935" y="3972"/>
                    </a:cubicBezTo>
                    <a:cubicBezTo>
                      <a:pt x="134" y="2663"/>
                      <a:pt x="134" y="2663"/>
                      <a:pt x="134" y="2663"/>
                    </a:cubicBezTo>
                    <a:cubicBezTo>
                      <a:pt x="402" y="2283"/>
                      <a:pt x="402" y="2283"/>
                      <a:pt x="402" y="2283"/>
                    </a:cubicBezTo>
                    <a:cubicBezTo>
                      <a:pt x="2203" y="3603"/>
                      <a:pt x="2203" y="3603"/>
                      <a:pt x="2203" y="3603"/>
                    </a:cubicBezTo>
                    <a:cubicBezTo>
                      <a:pt x="2349" y="3703"/>
                      <a:pt x="2517" y="3737"/>
                      <a:pt x="2685" y="3715"/>
                    </a:cubicBezTo>
                    <a:cubicBezTo>
                      <a:pt x="2852" y="3681"/>
                      <a:pt x="2998" y="3591"/>
                      <a:pt x="3087" y="3457"/>
                    </a:cubicBezTo>
                    <a:cubicBezTo>
                      <a:pt x="3289" y="3178"/>
                      <a:pt x="3222" y="2786"/>
                      <a:pt x="2942" y="2585"/>
                    </a:cubicBezTo>
                    <a:cubicBezTo>
                      <a:pt x="861" y="1085"/>
                      <a:pt x="861" y="1085"/>
                      <a:pt x="861" y="1085"/>
                    </a:cubicBezTo>
                    <a:cubicBezTo>
                      <a:pt x="861" y="1085"/>
                      <a:pt x="850" y="1085"/>
                      <a:pt x="850" y="1074"/>
                    </a:cubicBezTo>
                    <a:cubicBezTo>
                      <a:pt x="0" y="347"/>
                      <a:pt x="0" y="347"/>
                      <a:pt x="0" y="347"/>
                    </a:cubicBezTo>
                    <a:cubicBezTo>
                      <a:pt x="313" y="0"/>
                      <a:pt x="313" y="0"/>
                      <a:pt x="313" y="0"/>
                    </a:cubicBezTo>
                    <a:cubicBezTo>
                      <a:pt x="1141" y="716"/>
                      <a:pt x="1141" y="716"/>
                      <a:pt x="1141" y="716"/>
                    </a:cubicBezTo>
                    <a:cubicBezTo>
                      <a:pt x="3210" y="2204"/>
                      <a:pt x="3210" y="2204"/>
                      <a:pt x="3210" y="2204"/>
                    </a:cubicBezTo>
                    <a:cubicBezTo>
                      <a:pt x="3702" y="2551"/>
                      <a:pt x="3814" y="3233"/>
                      <a:pt x="3468" y="3715"/>
                    </a:cubicBezTo>
                    <a:cubicBezTo>
                      <a:pt x="3300" y="3961"/>
                      <a:pt x="3043" y="4117"/>
                      <a:pt x="2752" y="4173"/>
                    </a:cubicBezTo>
                    <a:cubicBezTo>
                      <a:pt x="2696" y="4173"/>
                      <a:pt x="2640" y="4185"/>
                      <a:pt x="2573" y="4185"/>
                    </a:cubicBez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x-none" sz="1800" b="0" i="0" u="none" strike="noStrike" kern="1200">
                  <a:ln>
                    <a:noFill/>
                  </a:ln>
                  <a:latin typeface="Arial" pitchFamily="18"/>
                  <a:ea typeface="SimSun" pitchFamily="2"/>
                  <a:cs typeface="Lucida Sans" pitchFamily="2"/>
                </a:endParaRPr>
              </a:p>
            </p:txBody>
          </p:sp>
        </p:grpSp>
      </p:grpSp>
      <p:pic>
        <p:nvPicPr>
          <p:cNvPr id="1028" name="Picture 4" descr="ãå°å³ ã¤ã©ã¹ããã®ç»åæ¤ç´¢çµæ"/>
          <p:cNvPicPr>
            <a:picLocks noChangeAspect="1" noChangeArrowheads="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722276" y="2593791"/>
            <a:ext cx="1579708" cy="1579708"/>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6" descr="ãå®¶ ã¤ã©ã¹ããã®ç»åæ¤ç´¢çµæ"/>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grpSp>
        <p:nvGrpSpPr>
          <p:cNvPr id="7" name="グループ化 6">
            <a:extLst>
              <a:ext uri="{FF2B5EF4-FFF2-40B4-BE49-F238E27FC236}">
                <a16:creationId xmlns:a16="http://schemas.microsoft.com/office/drawing/2014/main" id="{7096B45D-9FF0-42DE-B850-F028D9DFE1A9}"/>
              </a:ext>
            </a:extLst>
          </p:cNvPr>
          <p:cNvGrpSpPr/>
          <p:nvPr/>
        </p:nvGrpSpPr>
        <p:grpSpPr>
          <a:xfrm>
            <a:off x="6472616" y="2279038"/>
            <a:ext cx="2192558" cy="2192558"/>
            <a:chOff x="6472616" y="2279038"/>
            <a:chExt cx="2192558" cy="2192558"/>
          </a:xfrm>
        </p:grpSpPr>
        <p:sp>
          <p:nvSpPr>
            <p:cNvPr id="17" name="Oval 16">
              <a:extLst>
                <a:ext uri="{FF2B5EF4-FFF2-40B4-BE49-F238E27FC236}">
                  <a16:creationId xmlns:a16="http://schemas.microsoft.com/office/drawing/2014/main" id="{F7EBD728-ED56-2141-9D72-170A1F047F73}"/>
                </a:ext>
              </a:extLst>
            </p:cNvPr>
            <p:cNvSpPr/>
            <p:nvPr/>
          </p:nvSpPr>
          <p:spPr>
            <a:xfrm>
              <a:off x="6472616" y="2279038"/>
              <a:ext cx="2192558" cy="2192558"/>
            </a:xfrm>
            <a:prstGeom prst="ellipse">
              <a:avLst/>
            </a:prstGeom>
            <a:noFill/>
            <a:ln>
              <a:gradFill>
                <a:gsLst>
                  <a:gs pos="0">
                    <a:srgbClr val="8DDBC5"/>
                  </a:gs>
                  <a:gs pos="64000">
                    <a:schemeClr val="accent1">
                      <a:lumMod val="45000"/>
                      <a:lumOff val="55000"/>
                    </a:schemeClr>
                  </a:gs>
                  <a:gs pos="100000">
                    <a:srgbClr val="C27BC3"/>
                  </a:gs>
                </a:gsLst>
                <a:lin ang="10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上矢印 9"/>
            <p:cNvSpPr/>
            <p:nvPr/>
          </p:nvSpPr>
          <p:spPr>
            <a:xfrm>
              <a:off x="6662566" y="2540018"/>
              <a:ext cx="711695" cy="750613"/>
            </a:xfrm>
            <a:prstGeom prst="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1" name="下矢印 10"/>
            <p:cNvSpPr/>
            <p:nvPr/>
          </p:nvSpPr>
          <p:spPr>
            <a:xfrm>
              <a:off x="7682316" y="3578796"/>
              <a:ext cx="691185" cy="7120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32" name="Picture 8" descr="ãå®¶ ã¤ã©ã¹ããã®ç»åæ¤ç´¢çµæ"/>
            <p:cNvPicPr>
              <a:picLocks noChangeAspect="1" noChangeArrowheads="1"/>
            </p:cNvPicPr>
            <p:nvPr/>
          </p:nvPicPr>
          <p:blipFill>
            <a:blip r:embed="rId15">
              <a:duotone>
                <a:schemeClr val="accent1">
                  <a:shade val="45000"/>
                  <a:satMod val="135000"/>
                </a:schemeClr>
                <a:prstClr val="white"/>
              </a:duotone>
              <a:extLst>
                <a:ext uri="{BEBA8EAE-BF5A-486C-A8C5-ECC9F3942E4B}">
                  <a14:imgProps xmlns:a14="http://schemas.microsoft.com/office/drawing/2010/main">
                    <a14:imgLayer r:embed="rId1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83362" y="3004723"/>
              <a:ext cx="761697" cy="7616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05168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CE5D71B-AC58-4823-9EE2-9D01DD6A3324}"/>
              </a:ext>
            </a:extLst>
          </p:cNvPr>
          <p:cNvSpPr>
            <a:spLocks noGrp="1"/>
          </p:cNvSpPr>
          <p:nvPr>
            <p:ph type="title"/>
          </p:nvPr>
        </p:nvSpPr>
        <p:spPr>
          <a:xfrm>
            <a:off x="1733550" y="1800984"/>
            <a:ext cx="4424135" cy="2960871"/>
          </a:xfrm>
        </p:spPr>
        <p:txBody>
          <a:bodyPr/>
          <a:lstStyle/>
          <a:p>
            <a:pPr algn="ctr"/>
            <a:r>
              <a:rPr kumimoji="1" lang="ja-JP" altLang="en-US" sz="3600" dirty="0"/>
              <a:t>多様な精神疾患の</a:t>
            </a:r>
            <a:br>
              <a:rPr kumimoji="1" lang="en-US" altLang="ja-JP" sz="3600" dirty="0"/>
            </a:br>
            <a:r>
              <a:rPr kumimoji="1" lang="ja-JP" altLang="en-US" sz="3600" dirty="0"/>
              <a:t>指標の見える化</a:t>
            </a:r>
          </a:p>
        </p:txBody>
      </p:sp>
      <p:sp>
        <p:nvSpPr>
          <p:cNvPr id="8" name="Oval 14">
            <a:extLst>
              <a:ext uri="{FF2B5EF4-FFF2-40B4-BE49-F238E27FC236}">
                <a16:creationId xmlns:a16="http://schemas.microsoft.com/office/drawing/2014/main" id="{75AAFCC8-1F47-465D-B149-3315338AFFBF}"/>
              </a:ext>
            </a:extLst>
          </p:cNvPr>
          <p:cNvSpPr>
            <a:spLocks noChangeAspect="1"/>
          </p:cNvSpPr>
          <p:nvPr/>
        </p:nvSpPr>
        <p:spPr>
          <a:xfrm>
            <a:off x="6943472" y="1800984"/>
            <a:ext cx="3408431" cy="3408431"/>
          </a:xfrm>
          <a:prstGeom prst="ellipse">
            <a:avLst/>
          </a:prstGeom>
          <a:noFill/>
          <a:ln>
            <a:gradFill>
              <a:gsLst>
                <a:gs pos="0">
                  <a:srgbClr val="8DDBC5"/>
                </a:gs>
                <a:gs pos="64000">
                  <a:schemeClr val="accent1">
                    <a:lumMod val="45000"/>
                    <a:lumOff val="55000"/>
                  </a:schemeClr>
                </a:gs>
                <a:gs pos="100000">
                  <a:srgbClr val="C27BC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図表 8">
            <a:extLst>
              <a:ext uri="{FF2B5EF4-FFF2-40B4-BE49-F238E27FC236}">
                <a16:creationId xmlns:a16="http://schemas.microsoft.com/office/drawing/2014/main" id="{57E0BCAF-F8AB-4214-A200-F7B9E75FE55C}"/>
              </a:ext>
            </a:extLst>
          </p:cNvPr>
          <p:cNvGraphicFramePr>
            <a:graphicFrameLocks noChangeAspect="1"/>
          </p:cNvGraphicFramePr>
          <p:nvPr>
            <p:extLst>
              <p:ext uri="{D42A27DB-BD31-4B8C-83A1-F6EECF244321}">
                <p14:modId xmlns:p14="http://schemas.microsoft.com/office/powerpoint/2010/main" val="3748564861"/>
              </p:ext>
            </p:extLst>
          </p:nvPr>
        </p:nvGraphicFramePr>
        <p:xfrm>
          <a:off x="7066207" y="1975775"/>
          <a:ext cx="2956585" cy="23234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1841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5864812-A6A7-48A2-B31A-61D954B02B41}"/>
              </a:ext>
            </a:extLst>
          </p:cNvPr>
          <p:cNvSpPr>
            <a:spLocks noGrp="1"/>
          </p:cNvSpPr>
          <p:nvPr>
            <p:ph type="body" sz="quarter" idx="14"/>
          </p:nvPr>
        </p:nvSpPr>
        <p:spPr>
          <a:xfrm>
            <a:off x="637974" y="554335"/>
            <a:ext cx="10812498" cy="837737"/>
          </a:xfrm>
        </p:spPr>
        <p:txBody>
          <a:bodyPr/>
          <a:lstStyle/>
          <a:p>
            <a:r>
              <a:rPr kumimoji="1" lang="ja-JP" altLang="en-US" dirty="0"/>
              <a:t>多様な精神疾患の指標の見える化</a:t>
            </a:r>
          </a:p>
        </p:txBody>
      </p:sp>
      <p:sp>
        <p:nvSpPr>
          <p:cNvPr id="7" name="テキスト ボックス 6">
            <a:extLst>
              <a:ext uri="{FF2B5EF4-FFF2-40B4-BE49-F238E27FC236}">
                <a16:creationId xmlns:a16="http://schemas.microsoft.com/office/drawing/2014/main" id="{57B38BA1-A22D-4237-A593-9A166552B8FA}"/>
              </a:ext>
            </a:extLst>
          </p:cNvPr>
          <p:cNvSpPr txBox="1"/>
          <p:nvPr/>
        </p:nvSpPr>
        <p:spPr>
          <a:xfrm>
            <a:off x="750627" y="2047164"/>
            <a:ext cx="11013743" cy="3539430"/>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sz="3200" dirty="0"/>
              <a:t>疾患・領域ごとの各指標について、全国の値との比較の中で各都道府県の概況を表示。</a:t>
            </a:r>
            <a:endParaRPr kumimoji="1" lang="en-US" altLang="ja-JP" sz="3200" dirty="0"/>
          </a:p>
          <a:p>
            <a:pPr marL="285750" indent="-285750">
              <a:buFont typeface="Arial" panose="020B0604020202020204" pitchFamily="34" charset="0"/>
              <a:buChar char="•"/>
            </a:pPr>
            <a:r>
              <a:rPr kumimoji="1" lang="ja-JP" altLang="en-US" sz="3200" dirty="0"/>
              <a:t>各都道府県内の医療圏ごとの各指標の状況について表示。</a:t>
            </a:r>
            <a:endParaRPr kumimoji="1" lang="en-US" altLang="ja-JP" sz="3200" dirty="0"/>
          </a:p>
          <a:p>
            <a:pPr marL="285750" indent="-285750">
              <a:buFont typeface="Arial" panose="020B0604020202020204" pitchFamily="34" charset="0"/>
              <a:buChar char="•"/>
            </a:pPr>
            <a:endParaRPr kumimoji="1" lang="en-US" altLang="ja-JP" sz="3200" dirty="0"/>
          </a:p>
          <a:p>
            <a:pPr marL="285750" indent="-285750">
              <a:buFont typeface="Arial" panose="020B0604020202020204" pitchFamily="34" charset="0"/>
              <a:buChar char="•"/>
            </a:pPr>
            <a:r>
              <a:rPr kumimoji="1" lang="ja-JP" altLang="en-US" sz="3200" dirty="0"/>
              <a:t>ﾃﾞｰﾀｿｰｽ：</a:t>
            </a:r>
            <a:r>
              <a:rPr lang="en-US" altLang="ja-JP" sz="3200" dirty="0"/>
              <a:t>2017</a:t>
            </a:r>
            <a:r>
              <a:rPr lang="ja-JP" altLang="en-US" sz="3200" dirty="0"/>
              <a:t>年度 </a:t>
            </a:r>
            <a:r>
              <a:rPr lang="en-US" altLang="ja-JP" sz="3200" dirty="0"/>
              <a:t>NDB</a:t>
            </a:r>
            <a:r>
              <a:rPr lang="ja-JP" altLang="en-US" sz="3200" dirty="0"/>
              <a:t>集計値（精神保健福祉資料）</a:t>
            </a:r>
            <a:br>
              <a:rPr lang="en-US" altLang="ja-JP" sz="3200" dirty="0"/>
            </a:br>
            <a:r>
              <a:rPr lang="en-US" altLang="ja-JP" sz="3200" dirty="0">
                <a:hlinkClick r:id="rId2"/>
              </a:rPr>
              <a:t>https://www.ncnp.go.jp/nimh/seisaku/data/</a:t>
            </a:r>
            <a:endParaRPr lang="en-US" altLang="ja-JP" sz="3200" dirty="0"/>
          </a:p>
          <a:p>
            <a:pPr marL="285750" indent="-285750">
              <a:buFont typeface="Arial" panose="020B0604020202020204" pitchFamily="34" charset="0"/>
              <a:buChar char="•"/>
            </a:pPr>
            <a:endParaRPr kumimoji="1" lang="ja-JP" altLang="en-US" sz="3200" dirty="0"/>
          </a:p>
        </p:txBody>
      </p:sp>
    </p:spTree>
    <p:extLst>
      <p:ext uri="{BB962C8B-B14F-4D97-AF65-F5344CB8AC3E}">
        <p14:creationId xmlns:p14="http://schemas.microsoft.com/office/powerpoint/2010/main" val="2640672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85" t="8933" r="83" b="3467"/>
          <a:stretch/>
        </p:blipFill>
        <p:spPr>
          <a:xfrm>
            <a:off x="-9144" y="82296"/>
            <a:ext cx="12192000" cy="6675120"/>
          </a:xfrm>
          <a:prstGeom prst="rect">
            <a:avLst/>
          </a:prstGeom>
        </p:spPr>
      </p:pic>
    </p:spTree>
    <p:extLst>
      <p:ext uri="{BB962C8B-B14F-4D97-AF65-F5344CB8AC3E}">
        <p14:creationId xmlns:p14="http://schemas.microsoft.com/office/powerpoint/2010/main" val="511187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28" t="8668" r="-695" b="3466"/>
          <a:stretch/>
        </p:blipFill>
        <p:spPr>
          <a:xfrm>
            <a:off x="6252" y="104140"/>
            <a:ext cx="12185748" cy="6647688"/>
          </a:xfrm>
          <a:prstGeom prst="rect">
            <a:avLst/>
          </a:prstGeom>
        </p:spPr>
      </p:pic>
      <p:sp>
        <p:nvSpPr>
          <p:cNvPr id="4" name="線吹き出し 1 (枠付き) 3"/>
          <p:cNvSpPr/>
          <p:nvPr/>
        </p:nvSpPr>
        <p:spPr>
          <a:xfrm>
            <a:off x="219456" y="2253987"/>
            <a:ext cx="2057400" cy="790965"/>
          </a:xfrm>
          <a:prstGeom prst="borderCallout1">
            <a:avLst>
              <a:gd name="adj1" fmla="val -2528"/>
              <a:gd name="adj2" fmla="val 46506"/>
              <a:gd name="adj3" fmla="val -30749"/>
              <a:gd name="adj4" fmla="val 102735"/>
            </a:avLst>
          </a:prstGeom>
          <a:solidFill>
            <a:schemeClr val="tx1">
              <a:lumMod val="20000"/>
              <a:lumOff val="80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ここをクリック</a:t>
            </a:r>
          </a:p>
        </p:txBody>
      </p:sp>
    </p:spTree>
    <p:extLst>
      <p:ext uri="{BB962C8B-B14F-4D97-AF65-F5344CB8AC3E}">
        <p14:creationId xmlns:p14="http://schemas.microsoft.com/office/powerpoint/2010/main" val="2458041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4"/>
          </p:nvPr>
        </p:nvSpPr>
        <p:spPr/>
        <p:txBody>
          <a:bodyPr/>
          <a:lstStyle/>
          <a:p>
            <a:endParaRPr kumimoji="1" lang="ja-JP" altLang="en-US"/>
          </a:p>
        </p:txBody>
      </p: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l="360" t="8533" r="139" b="3333"/>
          <a:stretch/>
        </p:blipFill>
        <p:spPr>
          <a:xfrm>
            <a:off x="-1" y="6350"/>
            <a:ext cx="12123699" cy="6711696"/>
          </a:xfrm>
          <a:prstGeom prst="rect">
            <a:avLst/>
          </a:prstGeom>
        </p:spPr>
      </p:pic>
      <p:sp>
        <p:nvSpPr>
          <p:cNvPr id="4" name="線吹き出し 1 (枠付き) 3"/>
          <p:cNvSpPr/>
          <p:nvPr/>
        </p:nvSpPr>
        <p:spPr>
          <a:xfrm>
            <a:off x="7626350" y="3159243"/>
            <a:ext cx="4020058" cy="1215907"/>
          </a:xfrm>
          <a:prstGeom prst="borderCallout1">
            <a:avLst>
              <a:gd name="adj1" fmla="val -2528"/>
              <a:gd name="adj2" fmla="val 46506"/>
              <a:gd name="adj3" fmla="val -150979"/>
              <a:gd name="adj4" fmla="val -41709"/>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人口</a:t>
            </a:r>
            <a:r>
              <a:rPr kumimoji="1" lang="en-US" altLang="ja-JP" dirty="0"/>
              <a:t>10</a:t>
            </a:r>
            <a:r>
              <a:rPr kumimoji="1" lang="ja-JP" altLang="en-US" dirty="0"/>
              <a:t>万対で全国値と比較して</a:t>
            </a:r>
            <a:endParaRPr kumimoji="1" lang="en-US" altLang="ja-JP" dirty="0"/>
          </a:p>
          <a:p>
            <a:pPr algn="ctr"/>
            <a:r>
              <a:rPr kumimoji="1" lang="ja-JP" altLang="en-US" dirty="0">
                <a:solidFill>
                  <a:srgbClr val="C00000"/>
                </a:solidFill>
                <a:highlight>
                  <a:srgbClr val="F4B084"/>
                </a:highlight>
              </a:rPr>
              <a:t>多い指標が赤</a:t>
            </a:r>
            <a:r>
              <a:rPr kumimoji="1" lang="ja-JP" altLang="en-US" dirty="0"/>
              <a:t>、</a:t>
            </a:r>
            <a:r>
              <a:rPr kumimoji="1" lang="ja-JP" altLang="en-US" dirty="0">
                <a:solidFill>
                  <a:srgbClr val="0070C0"/>
                </a:solidFill>
                <a:highlight>
                  <a:srgbClr val="9BC2E6"/>
                </a:highlight>
              </a:rPr>
              <a:t>少ない指標が青</a:t>
            </a:r>
            <a:endParaRPr kumimoji="1" lang="en-US" altLang="ja-JP" dirty="0">
              <a:solidFill>
                <a:srgbClr val="0070C0"/>
              </a:solidFill>
              <a:highlight>
                <a:srgbClr val="9BC2E6"/>
              </a:highlight>
            </a:endParaRPr>
          </a:p>
          <a:p>
            <a:pPr algn="ctr"/>
            <a:r>
              <a:rPr kumimoji="1" lang="ja-JP" altLang="en-US" dirty="0"/>
              <a:t>で表示されている</a:t>
            </a:r>
          </a:p>
        </p:txBody>
      </p:sp>
      <p:sp>
        <p:nvSpPr>
          <p:cNvPr id="6" name="線吹き出し 1 (枠付き) 5"/>
          <p:cNvSpPr/>
          <p:nvPr/>
        </p:nvSpPr>
        <p:spPr>
          <a:xfrm>
            <a:off x="7626350" y="5156201"/>
            <a:ext cx="4020058" cy="1378712"/>
          </a:xfrm>
          <a:prstGeom prst="borderCallout1">
            <a:avLst>
              <a:gd name="adj1" fmla="val 47637"/>
              <a:gd name="adj2" fmla="val -3351"/>
              <a:gd name="adj3" fmla="val -179218"/>
              <a:gd name="adj4" fmla="val -109166"/>
            </a:avLst>
          </a:prstGeom>
          <a:solidFill>
            <a:schemeClr val="tx1">
              <a:lumMod val="20000"/>
              <a:lumOff val="80000"/>
            </a:schemeClr>
          </a:solidFill>
          <a:ln>
            <a:solidFill>
              <a:schemeClr val="tx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a:t>全体的に東京都では</a:t>
            </a:r>
            <a:endParaRPr kumimoji="1" lang="en-US" altLang="ja-JP" dirty="0"/>
          </a:p>
          <a:p>
            <a:pPr algn="ctr"/>
            <a:r>
              <a:rPr kumimoji="1" lang="ja-JP" altLang="en-US" dirty="0">
                <a:solidFill>
                  <a:schemeClr val="accent6">
                    <a:lumMod val="50000"/>
                  </a:schemeClr>
                </a:solidFill>
                <a:highlight>
                  <a:srgbClr val="9BC2E6"/>
                </a:highlight>
              </a:rPr>
              <a:t>・入院医療機関数・患者数が少なく</a:t>
            </a:r>
            <a:br>
              <a:rPr kumimoji="1" lang="en-US" altLang="ja-JP" dirty="0"/>
            </a:br>
            <a:r>
              <a:rPr kumimoji="1" lang="ja-JP" altLang="en-US" dirty="0">
                <a:solidFill>
                  <a:srgbClr val="C00000"/>
                </a:solidFill>
                <a:highlight>
                  <a:srgbClr val="F4B084"/>
                </a:highlight>
              </a:rPr>
              <a:t>・外来医療機関数・患者数が多い、</a:t>
            </a:r>
            <a:endParaRPr kumimoji="1" lang="en-US" altLang="ja-JP" dirty="0">
              <a:solidFill>
                <a:srgbClr val="C00000"/>
              </a:solidFill>
              <a:highlight>
                <a:srgbClr val="F4B084"/>
              </a:highlight>
            </a:endParaRPr>
          </a:p>
          <a:p>
            <a:pPr algn="ctr"/>
            <a:r>
              <a:rPr kumimoji="1" lang="ja-JP" altLang="en-US" dirty="0"/>
              <a:t>という偏りがあることがわかる</a:t>
            </a:r>
          </a:p>
        </p:txBody>
      </p:sp>
    </p:spTree>
    <p:extLst>
      <p:ext uri="{BB962C8B-B14F-4D97-AF65-F5344CB8AC3E}">
        <p14:creationId xmlns:p14="http://schemas.microsoft.com/office/powerpoint/2010/main" val="72447158"/>
      </p:ext>
    </p:extLst>
  </p:cSld>
  <p:clrMapOvr>
    <a:masterClrMapping/>
  </p:clrMapOvr>
</p:sld>
</file>

<file path=ppt/theme/theme1.xml><?xml version="1.0" encoding="utf-8"?>
<a:theme xmlns:a="http://schemas.openxmlformats.org/drawingml/2006/main" name="Office Theme">
  <a:themeElements>
    <a:clrScheme name="ユーザー定義 2">
      <a:dk1>
        <a:srgbClr val="4D5D6E"/>
      </a:dk1>
      <a:lt1>
        <a:srgbClr val="FEFFFF"/>
      </a:lt1>
      <a:dk2>
        <a:srgbClr val="4D5D6E"/>
      </a:dk2>
      <a:lt2>
        <a:srgbClr val="FEFFFF"/>
      </a:lt2>
      <a:accent1>
        <a:srgbClr val="8DDAC4"/>
      </a:accent1>
      <a:accent2>
        <a:srgbClr val="C27AC2"/>
      </a:accent2>
      <a:accent3>
        <a:srgbClr val="FA9FFB"/>
      </a:accent3>
      <a:accent4>
        <a:srgbClr val="FFF0A1"/>
      </a:accent4>
      <a:accent5>
        <a:srgbClr val="74A5A6"/>
      </a:accent5>
      <a:accent6>
        <a:srgbClr val="67A6DF"/>
      </a:accent6>
      <a:hlink>
        <a:srgbClr val="74A5A6"/>
      </a:hlink>
      <a:folHlink>
        <a:srgbClr val="C27AC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4699</TotalTime>
  <Words>1162</Words>
  <Application>Microsoft Office PowerPoint</Application>
  <PresentationFormat>ワイド画面</PresentationFormat>
  <Paragraphs>149</Paragraphs>
  <Slides>32</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32</vt:i4>
      </vt:variant>
    </vt:vector>
  </HeadingPairs>
  <TitlesOfParts>
    <vt:vector size="42" baseType="lpstr">
      <vt:lpstr>Cormorant Infant</vt:lpstr>
      <vt:lpstr>Meiryo UI</vt:lpstr>
      <vt:lpstr>Montserrat</vt:lpstr>
      <vt:lpstr>游ゴシック</vt:lpstr>
      <vt:lpstr>游ゴシック Light</vt:lpstr>
      <vt:lpstr>Arial</vt:lpstr>
      <vt:lpstr>Calibri</vt:lpstr>
      <vt:lpstr>Cordia New</vt:lpstr>
      <vt:lpstr>Office Theme</vt:lpstr>
      <vt:lpstr>Office テーマ</vt:lpstr>
      <vt:lpstr>ReMHRADの 使用方法について</vt:lpstr>
      <vt:lpstr>PowerPoint プレゼンテーション</vt:lpstr>
      <vt:lpstr>PowerPoint プレゼンテーション</vt:lpstr>
      <vt:lpstr>PowerPoint プレゼンテーション</vt:lpstr>
      <vt:lpstr>多様な精神疾患の 指標の見える化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入院者の状況</vt:lpstr>
      <vt:lpstr>精神科病棟への入院者の状況の表示</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地域包括ケアのための資源状況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各社会資源の マッピング</vt:lpstr>
      <vt:lpstr>PowerPoint プレゼンテーション</vt:lpstr>
      <vt:lpstr>PowerPoint プレゼンテーション</vt:lpstr>
      <vt:lpstr>今後について</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Template</dc:title>
  <dc:creator>Khalay Chio</dc:creator>
  <cp:lastModifiedBy>穴澤　恵美子</cp:lastModifiedBy>
  <cp:revision>106</cp:revision>
  <cp:lastPrinted>2019-10-03T01:42:54Z</cp:lastPrinted>
  <dcterms:created xsi:type="dcterms:W3CDTF">2018-11-27T21:18:53Z</dcterms:created>
  <dcterms:modified xsi:type="dcterms:W3CDTF">2019-10-03T01:45:05Z</dcterms:modified>
</cp:coreProperties>
</file>